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8" r:id="rId2"/>
    <p:sldId id="271" r:id="rId3"/>
    <p:sldId id="262" r:id="rId4"/>
    <p:sldId id="263" r:id="rId5"/>
    <p:sldId id="272" r:id="rId6"/>
    <p:sldId id="275" r:id="rId7"/>
    <p:sldId id="277" r:id="rId8"/>
    <p:sldId id="273" r:id="rId9"/>
    <p:sldId id="274" r:id="rId10"/>
    <p:sldId id="276" r:id="rId11"/>
    <p:sldId id="264" r:id="rId12"/>
    <p:sldId id="265" r:id="rId13"/>
    <p:sldId id="266" r:id="rId14"/>
    <p:sldId id="267" r:id="rId15"/>
    <p:sldId id="260"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94719"/>
  </p:normalViewPr>
  <p:slideViewPr>
    <p:cSldViewPr snapToGrid="0">
      <p:cViewPr varScale="1">
        <p:scale>
          <a:sx n="81" d="100"/>
          <a:sy n="81" d="100"/>
        </p:scale>
        <p:origin x="79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GADALA SAHIL NAIDU" userId="a3fe822e678bdbc4" providerId="LiveId" clId="{B9EAEB62-9468-4D77-9B8F-BE24672E41D6}"/>
    <pc:docChg chg="custSel modSld sldOrd">
      <pc:chgData name="PAGADALA SAHIL NAIDU" userId="a3fe822e678bdbc4" providerId="LiveId" clId="{B9EAEB62-9468-4D77-9B8F-BE24672E41D6}" dt="2023-08-02T20:21:09" v="1858" actId="20577"/>
      <pc:docMkLst>
        <pc:docMk/>
      </pc:docMkLst>
      <pc:sldChg chg="modSp mod modNotesTx">
        <pc:chgData name="PAGADALA SAHIL NAIDU" userId="a3fe822e678bdbc4" providerId="LiveId" clId="{B9EAEB62-9468-4D77-9B8F-BE24672E41D6}" dt="2023-08-02T20:02:17.703" v="1686" actId="20577"/>
        <pc:sldMkLst>
          <pc:docMk/>
          <pc:sldMk cId="3706685696" sldId="258"/>
        </pc:sldMkLst>
        <pc:spChg chg="mod">
          <ac:chgData name="PAGADALA SAHIL NAIDU" userId="a3fe822e678bdbc4" providerId="LiveId" clId="{B9EAEB62-9468-4D77-9B8F-BE24672E41D6}" dt="2023-08-02T20:02:17.703" v="1686" actId="20577"/>
          <ac:spMkLst>
            <pc:docMk/>
            <pc:sldMk cId="3706685696" sldId="258"/>
            <ac:spMk id="2" creationId="{C92BF16E-4EDE-D460-F250-1A27D7537AB2}"/>
          </ac:spMkLst>
        </pc:spChg>
      </pc:sldChg>
      <pc:sldChg chg="modSp mod modNotesTx">
        <pc:chgData name="PAGADALA SAHIL NAIDU" userId="a3fe822e678bdbc4" providerId="LiveId" clId="{B9EAEB62-9468-4D77-9B8F-BE24672E41D6}" dt="2023-08-02T19:29:15.307" v="1610" actId="20577"/>
        <pc:sldMkLst>
          <pc:docMk/>
          <pc:sldMk cId="86282944" sldId="262"/>
        </pc:sldMkLst>
        <pc:picChg chg="mod">
          <ac:chgData name="PAGADALA SAHIL NAIDU" userId="a3fe822e678bdbc4" providerId="LiveId" clId="{B9EAEB62-9468-4D77-9B8F-BE24672E41D6}" dt="2023-08-02T17:51:55.743" v="1604" actId="1076"/>
          <ac:picMkLst>
            <pc:docMk/>
            <pc:sldMk cId="86282944" sldId="262"/>
            <ac:picMk id="5" creationId="{764A8BBC-769E-7BAF-F4EC-97AE3EBFACC4}"/>
          </ac:picMkLst>
        </pc:picChg>
      </pc:sldChg>
      <pc:sldChg chg="modNotesTx">
        <pc:chgData name="PAGADALA SAHIL NAIDU" userId="a3fe822e678bdbc4" providerId="LiveId" clId="{B9EAEB62-9468-4D77-9B8F-BE24672E41D6}" dt="2023-08-02T19:29:32.068" v="1612" actId="20577"/>
        <pc:sldMkLst>
          <pc:docMk/>
          <pc:sldMk cId="4020273785" sldId="263"/>
        </pc:sldMkLst>
      </pc:sldChg>
      <pc:sldChg chg="ord modNotesTx">
        <pc:chgData name="PAGADALA SAHIL NAIDU" userId="a3fe822e678bdbc4" providerId="LiveId" clId="{B9EAEB62-9468-4D77-9B8F-BE24672E41D6}" dt="2023-08-02T19:28:49.461" v="1608" actId="20577"/>
        <pc:sldMkLst>
          <pc:docMk/>
          <pc:sldMk cId="2921961751" sldId="271"/>
        </pc:sldMkLst>
      </pc:sldChg>
      <pc:sldChg chg="modSp mod">
        <pc:chgData name="PAGADALA SAHIL NAIDU" userId="a3fe822e678bdbc4" providerId="LiveId" clId="{B9EAEB62-9468-4D77-9B8F-BE24672E41D6}" dt="2023-08-02T19:50:07.447" v="1683" actId="27636"/>
        <pc:sldMkLst>
          <pc:docMk/>
          <pc:sldMk cId="3704029555" sldId="272"/>
        </pc:sldMkLst>
        <pc:spChg chg="mod">
          <ac:chgData name="PAGADALA SAHIL NAIDU" userId="a3fe822e678bdbc4" providerId="LiveId" clId="{B9EAEB62-9468-4D77-9B8F-BE24672E41D6}" dt="2023-08-02T19:50:07.447" v="1683" actId="27636"/>
          <ac:spMkLst>
            <pc:docMk/>
            <pc:sldMk cId="3704029555" sldId="272"/>
            <ac:spMk id="3" creationId="{4A20E8EA-0063-D42A-C483-4C2C26B8B07F}"/>
          </ac:spMkLst>
        </pc:spChg>
      </pc:sldChg>
      <pc:sldChg chg="addSp modSp mod">
        <pc:chgData name="PAGADALA SAHIL NAIDU" userId="a3fe822e678bdbc4" providerId="LiveId" clId="{B9EAEB62-9468-4D77-9B8F-BE24672E41D6}" dt="2023-08-02T19:46:03.691" v="1681" actId="20577"/>
        <pc:sldMkLst>
          <pc:docMk/>
          <pc:sldMk cId="3313929593" sldId="273"/>
        </pc:sldMkLst>
        <pc:spChg chg="add mod">
          <ac:chgData name="PAGADALA SAHIL NAIDU" userId="a3fe822e678bdbc4" providerId="LiveId" clId="{B9EAEB62-9468-4D77-9B8F-BE24672E41D6}" dt="2023-08-02T19:46:03.691" v="1681" actId="20577"/>
          <ac:spMkLst>
            <pc:docMk/>
            <pc:sldMk cId="3313929593" sldId="273"/>
            <ac:spMk id="3" creationId="{ECCB397C-84DF-A469-F291-EABCAC57BD7A}"/>
          </ac:spMkLst>
        </pc:spChg>
        <pc:picChg chg="mod">
          <ac:chgData name="PAGADALA SAHIL NAIDU" userId="a3fe822e678bdbc4" providerId="LiveId" clId="{B9EAEB62-9468-4D77-9B8F-BE24672E41D6}" dt="2023-08-02T16:47:05.824" v="573" actId="14100"/>
          <ac:picMkLst>
            <pc:docMk/>
            <pc:sldMk cId="3313929593" sldId="273"/>
            <ac:picMk id="5" creationId="{F5F2D0EC-B89E-CB3C-5473-087F7B55C945}"/>
          </ac:picMkLst>
        </pc:picChg>
      </pc:sldChg>
      <pc:sldChg chg="addSp modSp mod">
        <pc:chgData name="PAGADALA SAHIL NAIDU" userId="a3fe822e678bdbc4" providerId="LiveId" clId="{B9EAEB62-9468-4D77-9B8F-BE24672E41D6}" dt="2023-08-02T17:35:13.874" v="1594" actId="1076"/>
        <pc:sldMkLst>
          <pc:docMk/>
          <pc:sldMk cId="1301714859" sldId="274"/>
        </pc:sldMkLst>
        <pc:spChg chg="add mod">
          <ac:chgData name="PAGADALA SAHIL NAIDU" userId="a3fe822e678bdbc4" providerId="LiveId" clId="{B9EAEB62-9468-4D77-9B8F-BE24672E41D6}" dt="2023-08-02T17:35:13.874" v="1594" actId="1076"/>
          <ac:spMkLst>
            <pc:docMk/>
            <pc:sldMk cId="1301714859" sldId="274"/>
            <ac:spMk id="3" creationId="{5AD69F55-BE32-E86C-4588-AFD73370EB17}"/>
          </ac:spMkLst>
        </pc:spChg>
        <pc:picChg chg="mod">
          <ac:chgData name="PAGADALA SAHIL NAIDU" userId="a3fe822e678bdbc4" providerId="LiveId" clId="{B9EAEB62-9468-4D77-9B8F-BE24672E41D6}" dt="2023-08-02T17:19:04.259" v="1371" actId="1076"/>
          <ac:picMkLst>
            <pc:docMk/>
            <pc:sldMk cId="1301714859" sldId="274"/>
            <ac:picMk id="5" creationId="{10BBEB45-138C-4EF4-A863-F11C958EC33D}"/>
          </ac:picMkLst>
        </pc:picChg>
      </pc:sldChg>
      <pc:sldChg chg="addSp modSp mod ord">
        <pc:chgData name="PAGADALA SAHIL NAIDU" userId="a3fe822e678bdbc4" providerId="LiveId" clId="{B9EAEB62-9468-4D77-9B8F-BE24672E41D6}" dt="2023-08-02T19:37:51.700" v="1654" actId="20577"/>
        <pc:sldMkLst>
          <pc:docMk/>
          <pc:sldMk cId="2842711498" sldId="275"/>
        </pc:sldMkLst>
        <pc:spChg chg="add mod">
          <ac:chgData name="PAGADALA SAHIL NAIDU" userId="a3fe822e678bdbc4" providerId="LiveId" clId="{B9EAEB62-9468-4D77-9B8F-BE24672E41D6}" dt="2023-08-02T19:37:51.700" v="1654" actId="20577"/>
          <ac:spMkLst>
            <pc:docMk/>
            <pc:sldMk cId="2842711498" sldId="275"/>
            <ac:spMk id="3" creationId="{7D96D692-A149-97F3-9F0B-562ED0CD65CB}"/>
          </ac:spMkLst>
        </pc:spChg>
        <pc:spChg chg="add mod">
          <ac:chgData name="PAGADALA SAHIL NAIDU" userId="a3fe822e678bdbc4" providerId="LiveId" clId="{B9EAEB62-9468-4D77-9B8F-BE24672E41D6}" dt="2023-08-02T17:10:55.345" v="1287" actId="1076"/>
          <ac:spMkLst>
            <pc:docMk/>
            <pc:sldMk cId="2842711498" sldId="275"/>
            <ac:spMk id="7" creationId="{F231E4F6-47DE-8E62-02D0-1BC88293CD4B}"/>
          </ac:spMkLst>
        </pc:spChg>
        <pc:picChg chg="mod">
          <ac:chgData name="PAGADALA SAHIL NAIDU" userId="a3fe822e678bdbc4" providerId="LiveId" clId="{B9EAEB62-9468-4D77-9B8F-BE24672E41D6}" dt="2023-08-02T17:05:09.564" v="1008" actId="1076"/>
          <ac:picMkLst>
            <pc:docMk/>
            <pc:sldMk cId="2842711498" sldId="275"/>
            <ac:picMk id="5" creationId="{65362B80-4DA2-4D04-FA87-F2D74566DCE1}"/>
          </ac:picMkLst>
        </pc:picChg>
        <pc:picChg chg="mod">
          <ac:chgData name="PAGADALA SAHIL NAIDU" userId="a3fe822e678bdbc4" providerId="LiveId" clId="{B9EAEB62-9468-4D77-9B8F-BE24672E41D6}" dt="2023-08-02T17:05:12.992" v="1009" actId="1076"/>
          <ac:picMkLst>
            <pc:docMk/>
            <pc:sldMk cId="2842711498" sldId="275"/>
            <ac:picMk id="6" creationId="{9A0794FB-8118-955D-445E-84621A923D67}"/>
          </ac:picMkLst>
        </pc:picChg>
      </pc:sldChg>
      <pc:sldChg chg="addSp delSp modSp mod">
        <pc:chgData name="PAGADALA SAHIL NAIDU" userId="a3fe822e678bdbc4" providerId="LiveId" clId="{B9EAEB62-9468-4D77-9B8F-BE24672E41D6}" dt="2023-08-02T20:21:09" v="1858" actId="20577"/>
        <pc:sldMkLst>
          <pc:docMk/>
          <pc:sldMk cId="3326655119" sldId="276"/>
        </pc:sldMkLst>
        <pc:spChg chg="add del mod">
          <ac:chgData name="PAGADALA SAHIL NAIDU" userId="a3fe822e678bdbc4" providerId="LiveId" clId="{B9EAEB62-9468-4D77-9B8F-BE24672E41D6}" dt="2023-08-02T17:12:21.073" v="1294"/>
          <ac:spMkLst>
            <pc:docMk/>
            <pc:sldMk cId="3326655119" sldId="276"/>
            <ac:spMk id="3" creationId="{C189D0F7-F00B-6125-F98F-45E15B661326}"/>
          </ac:spMkLst>
        </pc:spChg>
        <pc:spChg chg="add mod">
          <ac:chgData name="PAGADALA SAHIL NAIDU" userId="a3fe822e678bdbc4" providerId="LiveId" clId="{B9EAEB62-9468-4D77-9B8F-BE24672E41D6}" dt="2023-08-02T17:36:23.982" v="1597" actId="20577"/>
          <ac:spMkLst>
            <pc:docMk/>
            <pc:sldMk cId="3326655119" sldId="276"/>
            <ac:spMk id="7" creationId="{B86B5CAE-BADD-8148-8781-121C446530C8}"/>
          </ac:spMkLst>
        </pc:spChg>
        <pc:spChg chg="add mod">
          <ac:chgData name="PAGADALA SAHIL NAIDU" userId="a3fe822e678bdbc4" providerId="LiveId" clId="{B9EAEB62-9468-4D77-9B8F-BE24672E41D6}" dt="2023-08-02T17:38:39.575" v="1601" actId="1076"/>
          <ac:spMkLst>
            <pc:docMk/>
            <pc:sldMk cId="3326655119" sldId="276"/>
            <ac:spMk id="8" creationId="{D9834C3C-A8CE-8D9D-9FFF-1AE75558BD7F}"/>
          </ac:spMkLst>
        </pc:spChg>
        <pc:spChg chg="add mod">
          <ac:chgData name="PAGADALA SAHIL NAIDU" userId="a3fe822e678bdbc4" providerId="LiveId" clId="{B9EAEB62-9468-4D77-9B8F-BE24672E41D6}" dt="2023-08-02T20:21:09" v="1858" actId="20577"/>
          <ac:spMkLst>
            <pc:docMk/>
            <pc:sldMk cId="3326655119" sldId="276"/>
            <ac:spMk id="9" creationId="{20797F26-422E-E6A6-591C-9B09BA1EAB34}"/>
          </ac:spMkLst>
        </pc:spChg>
        <pc:picChg chg="mod">
          <ac:chgData name="PAGADALA SAHIL NAIDU" userId="a3fe822e678bdbc4" providerId="LiveId" clId="{B9EAEB62-9468-4D77-9B8F-BE24672E41D6}" dt="2023-08-02T17:11:14.153" v="1290" actId="14100"/>
          <ac:picMkLst>
            <pc:docMk/>
            <pc:sldMk cId="3326655119" sldId="276"/>
            <ac:picMk id="5" creationId="{FB66736E-5967-A5B2-5300-6592F623EFCA}"/>
          </ac:picMkLst>
        </pc:picChg>
        <pc:picChg chg="mod">
          <ac:chgData name="PAGADALA SAHIL NAIDU" userId="a3fe822e678bdbc4" providerId="LiveId" clId="{B9EAEB62-9468-4D77-9B8F-BE24672E41D6}" dt="2023-08-02T17:11:06.241" v="1288" actId="1076"/>
          <ac:picMkLst>
            <pc:docMk/>
            <pc:sldMk cId="3326655119" sldId="276"/>
            <ac:picMk id="6" creationId="{C7B5F182-3315-D71A-77B7-DEB1547304E1}"/>
          </ac:picMkLst>
        </pc:picChg>
      </pc:sldChg>
      <pc:sldChg chg="addSp modSp mod ord">
        <pc:chgData name="PAGADALA SAHIL NAIDU" userId="a3fe822e678bdbc4" providerId="LiveId" clId="{B9EAEB62-9468-4D77-9B8F-BE24672E41D6}" dt="2023-08-02T19:36:24.905" v="1653"/>
        <pc:sldMkLst>
          <pc:docMk/>
          <pc:sldMk cId="2264162690" sldId="277"/>
        </pc:sldMkLst>
        <pc:spChg chg="add mod">
          <ac:chgData name="PAGADALA SAHIL NAIDU" userId="a3fe822e678bdbc4" providerId="LiveId" clId="{B9EAEB62-9468-4D77-9B8F-BE24672E41D6}" dt="2023-08-02T17:03:31.300" v="1007" actId="1076"/>
          <ac:spMkLst>
            <pc:docMk/>
            <pc:sldMk cId="2264162690" sldId="277"/>
            <ac:spMk id="3" creationId="{921B60C2-2C0C-C08E-CD0B-F541702A09F3}"/>
          </ac:spMkLst>
        </pc:spChg>
        <pc:picChg chg="mod">
          <ac:chgData name="PAGADALA SAHIL NAIDU" userId="a3fe822e678bdbc4" providerId="LiveId" clId="{B9EAEB62-9468-4D77-9B8F-BE24672E41D6}" dt="2023-08-02T17:03:10.696" v="1004" actId="1076"/>
          <ac:picMkLst>
            <pc:docMk/>
            <pc:sldMk cId="2264162690" sldId="277"/>
            <ac:picMk id="6" creationId="{4FE0887A-B311-197C-66A5-8EF4F81FB614}"/>
          </ac:picMkLst>
        </pc:picChg>
        <pc:picChg chg="mod">
          <ac:chgData name="PAGADALA SAHIL NAIDU" userId="a3fe822e678bdbc4" providerId="LiveId" clId="{B9EAEB62-9468-4D77-9B8F-BE24672E41D6}" dt="2023-08-02T17:03:22.183" v="1005" actId="1076"/>
          <ac:picMkLst>
            <pc:docMk/>
            <pc:sldMk cId="2264162690" sldId="277"/>
            <ac:picMk id="8" creationId="{6D06D0B0-BA1C-515E-637A-9557E38361F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35AB2B-F26E-444D-A9BC-B46A73B4DEB1}" type="doc">
      <dgm:prSet loTypeId="urn:microsoft.com/office/officeart/2016/7/layout/VerticalSolidActionList" loCatId="List" qsTypeId="urn:microsoft.com/office/officeart/2005/8/quickstyle/simple4" qsCatId="simple" csTypeId="urn:microsoft.com/office/officeart/2005/8/colors/colorful5" csCatId="colorful"/>
      <dgm:spPr/>
      <dgm:t>
        <a:bodyPr/>
        <a:lstStyle/>
        <a:p>
          <a:endParaRPr lang="en-US"/>
        </a:p>
      </dgm:t>
    </dgm:pt>
    <dgm:pt modelId="{ED6E0831-B79D-4AE9-BC95-0047AFE3BC2C}">
      <dgm:prSet/>
      <dgm:spPr/>
      <dgm:t>
        <a:bodyPr/>
        <a:lstStyle/>
        <a:p>
          <a:r>
            <a:rPr lang="en-US" b="1"/>
            <a:t>Lambda Tests:</a:t>
          </a:r>
          <a:endParaRPr lang="en-US"/>
        </a:p>
      </dgm:t>
    </dgm:pt>
    <dgm:pt modelId="{7B4B3305-60B9-49CD-B16A-E2345597B91F}" type="parTrans" cxnId="{A56258E9-8F06-49A4-9196-7D8826DBC0BE}">
      <dgm:prSet/>
      <dgm:spPr/>
      <dgm:t>
        <a:bodyPr/>
        <a:lstStyle/>
        <a:p>
          <a:endParaRPr lang="en-US"/>
        </a:p>
      </dgm:t>
    </dgm:pt>
    <dgm:pt modelId="{35C5A0F6-4912-4F6B-ABB5-26A56DD8DFA4}" type="sibTrans" cxnId="{A56258E9-8F06-49A4-9196-7D8826DBC0BE}">
      <dgm:prSet/>
      <dgm:spPr/>
      <dgm:t>
        <a:bodyPr/>
        <a:lstStyle/>
        <a:p>
          <a:endParaRPr lang="en-US"/>
        </a:p>
      </dgm:t>
    </dgm:pt>
    <dgm:pt modelId="{09C1B811-32EF-476E-8120-BB72DB67C9EE}">
      <dgm:prSet/>
      <dgm:spPr/>
      <dgm:t>
        <a:bodyPr/>
        <a:lstStyle/>
        <a:p>
          <a:r>
            <a:rPr lang="en-US"/>
            <a:t>Cold-start latency is the time it takes to begin using a function after it has been initialized.</a:t>
          </a:r>
        </a:p>
      </dgm:t>
    </dgm:pt>
    <dgm:pt modelId="{643F0432-BBB6-4F84-B332-B996FCD833B7}" type="parTrans" cxnId="{3CB33DF7-566D-4EE1-A994-57FBA4034774}">
      <dgm:prSet/>
      <dgm:spPr/>
      <dgm:t>
        <a:bodyPr/>
        <a:lstStyle/>
        <a:p>
          <a:endParaRPr lang="en-US"/>
        </a:p>
      </dgm:t>
    </dgm:pt>
    <dgm:pt modelId="{758BFB48-BE1F-4BE8-A866-AB1A27D8E982}" type="sibTrans" cxnId="{3CB33DF7-566D-4EE1-A994-57FBA4034774}">
      <dgm:prSet/>
      <dgm:spPr/>
      <dgm:t>
        <a:bodyPr/>
        <a:lstStyle/>
        <a:p>
          <a:endParaRPr lang="en-US"/>
        </a:p>
      </dgm:t>
    </dgm:pt>
    <dgm:pt modelId="{680723A5-B8F2-4278-8E6C-F88FEB7F5D26}">
      <dgm:prSet/>
      <dgm:spPr/>
      <dgm:t>
        <a:bodyPr/>
        <a:lstStyle/>
        <a:p>
          <a:r>
            <a:rPr lang="en-US"/>
            <a:t>Complexity in monitoring and debugging that necessitates familiarity with CloudWatch.</a:t>
          </a:r>
        </a:p>
      </dgm:t>
    </dgm:pt>
    <dgm:pt modelId="{88BADBD3-0ADB-42DE-8ED2-6720D42F80FA}" type="parTrans" cxnId="{130A9E7A-D25E-4584-8559-C6033911F7E9}">
      <dgm:prSet/>
      <dgm:spPr/>
      <dgm:t>
        <a:bodyPr/>
        <a:lstStyle/>
        <a:p>
          <a:endParaRPr lang="en-US"/>
        </a:p>
      </dgm:t>
    </dgm:pt>
    <dgm:pt modelId="{EE1E3F27-1C73-4006-BC34-A581DC2A960D}" type="sibTrans" cxnId="{130A9E7A-D25E-4584-8559-C6033911F7E9}">
      <dgm:prSet/>
      <dgm:spPr/>
      <dgm:t>
        <a:bodyPr/>
        <a:lstStyle/>
        <a:p>
          <a:endParaRPr lang="en-US"/>
        </a:p>
      </dgm:t>
    </dgm:pt>
    <dgm:pt modelId="{0E8F9187-D615-42A8-B461-CB81C9A49693}">
      <dgm:prSet/>
      <dgm:spPr/>
      <dgm:t>
        <a:bodyPr/>
        <a:lstStyle/>
        <a:p>
          <a:r>
            <a:rPr lang="en-US"/>
            <a:t>Constraints on Scalability, Including Concurrent Tuning and Overcoming Throttling Issues.</a:t>
          </a:r>
        </a:p>
      </dgm:t>
    </dgm:pt>
    <dgm:pt modelId="{6DBB919D-6FAC-4CBA-9C45-85AE4F530664}" type="parTrans" cxnId="{5CA0ED51-45BD-4507-A41C-0C0767B64A2D}">
      <dgm:prSet/>
      <dgm:spPr/>
      <dgm:t>
        <a:bodyPr/>
        <a:lstStyle/>
        <a:p>
          <a:endParaRPr lang="en-US"/>
        </a:p>
      </dgm:t>
    </dgm:pt>
    <dgm:pt modelId="{5D59705E-17CB-488B-BBF8-7A35CFEE4A6E}" type="sibTrans" cxnId="{5CA0ED51-45BD-4507-A41C-0C0767B64A2D}">
      <dgm:prSet/>
      <dgm:spPr/>
      <dgm:t>
        <a:bodyPr/>
        <a:lstStyle/>
        <a:p>
          <a:endParaRPr lang="en-US"/>
        </a:p>
      </dgm:t>
    </dgm:pt>
    <dgm:pt modelId="{FC93787E-A097-4927-B21F-2CA10CF2B827}">
      <dgm:prSet/>
      <dgm:spPr/>
      <dgm:t>
        <a:bodyPr/>
        <a:lstStyle/>
        <a:p>
          <a:r>
            <a:rPr lang="en-US" b="1"/>
            <a:t>SES Challenges:</a:t>
          </a:r>
          <a:endParaRPr lang="en-US"/>
        </a:p>
      </dgm:t>
    </dgm:pt>
    <dgm:pt modelId="{46795C21-C48F-423D-9E32-CE212C7D8A7B}" type="parTrans" cxnId="{303F5D14-75B1-403C-94F7-366D2BD4D845}">
      <dgm:prSet/>
      <dgm:spPr/>
      <dgm:t>
        <a:bodyPr/>
        <a:lstStyle/>
        <a:p>
          <a:endParaRPr lang="en-US"/>
        </a:p>
      </dgm:t>
    </dgm:pt>
    <dgm:pt modelId="{9273337F-3CF0-48BD-BA77-D8F476CC0F81}" type="sibTrans" cxnId="{303F5D14-75B1-403C-94F7-366D2BD4D845}">
      <dgm:prSet/>
      <dgm:spPr/>
      <dgm:t>
        <a:bodyPr/>
        <a:lstStyle/>
        <a:p>
          <a:endParaRPr lang="en-US"/>
        </a:p>
      </dgm:t>
    </dgm:pt>
    <dgm:pt modelId="{172DBB5E-FFDA-476B-A04B-8C24AE20B723}">
      <dgm:prSet/>
      <dgm:spPr/>
      <dgm:t>
        <a:bodyPr/>
        <a:lstStyle/>
        <a:p>
          <a:r>
            <a:rPr lang="en-US"/>
            <a:t>Email Recipients Received Concerns include dealing with undeliverable messages and complaints without damaging your sending reputation.</a:t>
          </a:r>
        </a:p>
      </dgm:t>
    </dgm:pt>
    <dgm:pt modelId="{A48E329A-F7D3-4455-8A94-1341235F9054}" type="parTrans" cxnId="{496357EB-4059-4541-B726-2FD854AEF8C1}">
      <dgm:prSet/>
      <dgm:spPr/>
      <dgm:t>
        <a:bodyPr/>
        <a:lstStyle/>
        <a:p>
          <a:endParaRPr lang="en-US"/>
        </a:p>
      </dgm:t>
    </dgm:pt>
    <dgm:pt modelId="{09E401AA-E1CD-4C7D-9C3D-FB7FABBDD915}" type="sibTrans" cxnId="{496357EB-4059-4541-B726-2FD854AEF8C1}">
      <dgm:prSet/>
      <dgm:spPr/>
      <dgm:t>
        <a:bodyPr/>
        <a:lstStyle/>
        <a:p>
          <a:endParaRPr lang="en-US"/>
        </a:p>
      </dgm:t>
    </dgm:pt>
    <dgm:pt modelId="{9881B986-1F35-4C09-BEBC-CAF0D81CE862}">
      <dgm:prSet/>
      <dgm:spPr/>
      <dgm:t>
        <a:bodyPr/>
        <a:lstStyle/>
        <a:p>
          <a:r>
            <a:rPr lang="en-US"/>
            <a:t>Setting up authentication techniques like domain key exchange (DKIM) and sender policy framework (SPF) might be complicated.</a:t>
          </a:r>
        </a:p>
      </dgm:t>
    </dgm:pt>
    <dgm:pt modelId="{7682FB64-27B1-4C6C-9B9B-633B59FE0347}" type="parTrans" cxnId="{5A1A8307-7676-498C-B902-67D596D1967A}">
      <dgm:prSet/>
      <dgm:spPr/>
      <dgm:t>
        <a:bodyPr/>
        <a:lstStyle/>
        <a:p>
          <a:endParaRPr lang="en-US"/>
        </a:p>
      </dgm:t>
    </dgm:pt>
    <dgm:pt modelId="{BD70E852-F402-4340-AB82-532A71CF933A}" type="sibTrans" cxnId="{5A1A8307-7676-498C-B902-67D596D1967A}">
      <dgm:prSet/>
      <dgm:spPr/>
      <dgm:t>
        <a:bodyPr/>
        <a:lstStyle/>
        <a:p>
          <a:endParaRPr lang="en-US"/>
        </a:p>
      </dgm:t>
    </dgm:pt>
    <dgm:pt modelId="{F13A3D17-754C-4636-B732-BCD2CBE79140}">
      <dgm:prSet/>
      <dgm:spPr/>
      <dgm:t>
        <a:bodyPr/>
        <a:lstStyle/>
        <a:p>
          <a:r>
            <a:rPr lang="en-US"/>
            <a:t>Setting and controlling transmitting rates, particularly in a test or development setting.</a:t>
          </a:r>
        </a:p>
      </dgm:t>
    </dgm:pt>
    <dgm:pt modelId="{7F05D33B-7826-4362-BB5E-7480CDEC7068}" type="parTrans" cxnId="{43D4E68B-CB4B-41C9-BE35-F630D30CFF79}">
      <dgm:prSet/>
      <dgm:spPr/>
      <dgm:t>
        <a:bodyPr/>
        <a:lstStyle/>
        <a:p>
          <a:endParaRPr lang="en-US"/>
        </a:p>
      </dgm:t>
    </dgm:pt>
    <dgm:pt modelId="{50BCA093-0D91-4D9A-8ECA-7420ACAE8C05}" type="sibTrans" cxnId="{43D4E68B-CB4B-41C9-BE35-F630D30CFF79}">
      <dgm:prSet/>
      <dgm:spPr/>
      <dgm:t>
        <a:bodyPr/>
        <a:lstStyle/>
        <a:p>
          <a:endParaRPr lang="en-US"/>
        </a:p>
      </dgm:t>
    </dgm:pt>
    <dgm:pt modelId="{80B29A56-FDC6-AE48-8312-3D163B9C74CC}" type="pres">
      <dgm:prSet presAssocID="{AE35AB2B-F26E-444D-A9BC-B46A73B4DEB1}" presName="Name0" presStyleCnt="0">
        <dgm:presLayoutVars>
          <dgm:dir/>
          <dgm:animLvl val="lvl"/>
          <dgm:resizeHandles val="exact"/>
        </dgm:presLayoutVars>
      </dgm:prSet>
      <dgm:spPr/>
    </dgm:pt>
    <dgm:pt modelId="{3DFD4BA3-ECD9-7C4F-AC03-05F1F81DCC87}" type="pres">
      <dgm:prSet presAssocID="{ED6E0831-B79D-4AE9-BC95-0047AFE3BC2C}" presName="linNode" presStyleCnt="0"/>
      <dgm:spPr/>
    </dgm:pt>
    <dgm:pt modelId="{1C962954-23C9-124E-9B81-FCC2FB9B610B}" type="pres">
      <dgm:prSet presAssocID="{ED6E0831-B79D-4AE9-BC95-0047AFE3BC2C}" presName="parentText" presStyleLbl="alignNode1" presStyleIdx="0" presStyleCnt="2">
        <dgm:presLayoutVars>
          <dgm:chMax val="1"/>
          <dgm:bulletEnabled/>
        </dgm:presLayoutVars>
      </dgm:prSet>
      <dgm:spPr/>
    </dgm:pt>
    <dgm:pt modelId="{C1940B25-15AA-BB4A-8055-B3C3A4F5ECD7}" type="pres">
      <dgm:prSet presAssocID="{ED6E0831-B79D-4AE9-BC95-0047AFE3BC2C}" presName="descendantText" presStyleLbl="alignAccFollowNode1" presStyleIdx="0" presStyleCnt="2">
        <dgm:presLayoutVars>
          <dgm:bulletEnabled/>
        </dgm:presLayoutVars>
      </dgm:prSet>
      <dgm:spPr/>
    </dgm:pt>
    <dgm:pt modelId="{C6C783EA-98DA-3A48-B61D-06931F653CDA}" type="pres">
      <dgm:prSet presAssocID="{35C5A0F6-4912-4F6B-ABB5-26A56DD8DFA4}" presName="sp" presStyleCnt="0"/>
      <dgm:spPr/>
    </dgm:pt>
    <dgm:pt modelId="{7905AEA0-D8C3-554F-B4F6-00FC7745090F}" type="pres">
      <dgm:prSet presAssocID="{FC93787E-A097-4927-B21F-2CA10CF2B827}" presName="linNode" presStyleCnt="0"/>
      <dgm:spPr/>
    </dgm:pt>
    <dgm:pt modelId="{EFB3FE0C-714F-304C-AE61-1BD4A7052EF4}" type="pres">
      <dgm:prSet presAssocID="{FC93787E-A097-4927-B21F-2CA10CF2B827}" presName="parentText" presStyleLbl="alignNode1" presStyleIdx="1" presStyleCnt="2">
        <dgm:presLayoutVars>
          <dgm:chMax val="1"/>
          <dgm:bulletEnabled/>
        </dgm:presLayoutVars>
      </dgm:prSet>
      <dgm:spPr/>
    </dgm:pt>
    <dgm:pt modelId="{8D8C5F8F-D670-634E-B5AB-2E75FEE31B95}" type="pres">
      <dgm:prSet presAssocID="{FC93787E-A097-4927-B21F-2CA10CF2B827}" presName="descendantText" presStyleLbl="alignAccFollowNode1" presStyleIdx="1" presStyleCnt="2">
        <dgm:presLayoutVars>
          <dgm:bulletEnabled/>
        </dgm:presLayoutVars>
      </dgm:prSet>
      <dgm:spPr/>
    </dgm:pt>
  </dgm:ptLst>
  <dgm:cxnLst>
    <dgm:cxn modelId="{5A1A8307-7676-498C-B902-67D596D1967A}" srcId="{FC93787E-A097-4927-B21F-2CA10CF2B827}" destId="{9881B986-1F35-4C09-BEBC-CAF0D81CE862}" srcOrd="1" destOrd="0" parTransId="{7682FB64-27B1-4C6C-9B9B-633B59FE0347}" sibTransId="{BD70E852-F402-4340-AB82-532A71CF933A}"/>
    <dgm:cxn modelId="{303F5D14-75B1-403C-94F7-366D2BD4D845}" srcId="{AE35AB2B-F26E-444D-A9BC-B46A73B4DEB1}" destId="{FC93787E-A097-4927-B21F-2CA10CF2B827}" srcOrd="1" destOrd="0" parTransId="{46795C21-C48F-423D-9E32-CE212C7D8A7B}" sibTransId="{9273337F-3CF0-48BD-BA77-D8F476CC0F81}"/>
    <dgm:cxn modelId="{EAD7E81C-BA85-F046-B75F-EA3198C68716}" type="presOf" srcId="{9881B986-1F35-4C09-BEBC-CAF0D81CE862}" destId="{8D8C5F8F-D670-634E-B5AB-2E75FEE31B95}" srcOrd="0" destOrd="1" presId="urn:microsoft.com/office/officeart/2016/7/layout/VerticalSolidActionList"/>
    <dgm:cxn modelId="{4E09E271-F3D5-3047-B145-68E09D1FBD66}" type="presOf" srcId="{F13A3D17-754C-4636-B732-BCD2CBE79140}" destId="{8D8C5F8F-D670-634E-B5AB-2E75FEE31B95}" srcOrd="0" destOrd="2" presId="urn:microsoft.com/office/officeart/2016/7/layout/VerticalSolidActionList"/>
    <dgm:cxn modelId="{5CA0ED51-45BD-4507-A41C-0C0767B64A2D}" srcId="{ED6E0831-B79D-4AE9-BC95-0047AFE3BC2C}" destId="{0E8F9187-D615-42A8-B461-CB81C9A49693}" srcOrd="2" destOrd="0" parTransId="{6DBB919D-6FAC-4CBA-9C45-85AE4F530664}" sibTransId="{5D59705E-17CB-488B-BBF8-7A35CFEE4A6E}"/>
    <dgm:cxn modelId="{130A9E7A-D25E-4584-8559-C6033911F7E9}" srcId="{ED6E0831-B79D-4AE9-BC95-0047AFE3BC2C}" destId="{680723A5-B8F2-4278-8E6C-F88FEB7F5D26}" srcOrd="1" destOrd="0" parTransId="{88BADBD3-0ADB-42DE-8ED2-6720D42F80FA}" sibTransId="{EE1E3F27-1C73-4006-BC34-A581DC2A960D}"/>
    <dgm:cxn modelId="{43D4E68B-CB4B-41C9-BE35-F630D30CFF79}" srcId="{FC93787E-A097-4927-B21F-2CA10CF2B827}" destId="{F13A3D17-754C-4636-B732-BCD2CBE79140}" srcOrd="2" destOrd="0" parTransId="{7F05D33B-7826-4362-BB5E-7480CDEC7068}" sibTransId="{50BCA093-0D91-4D9A-8ECA-7420ACAE8C05}"/>
    <dgm:cxn modelId="{200967A7-6F71-3D49-BE84-75C833F9E53A}" type="presOf" srcId="{ED6E0831-B79D-4AE9-BC95-0047AFE3BC2C}" destId="{1C962954-23C9-124E-9B81-FCC2FB9B610B}" srcOrd="0" destOrd="0" presId="urn:microsoft.com/office/officeart/2016/7/layout/VerticalSolidActionList"/>
    <dgm:cxn modelId="{4257E9B1-D85E-0042-B40F-BE2D40968F8A}" type="presOf" srcId="{172DBB5E-FFDA-476B-A04B-8C24AE20B723}" destId="{8D8C5F8F-D670-634E-B5AB-2E75FEE31B95}" srcOrd="0" destOrd="0" presId="urn:microsoft.com/office/officeart/2016/7/layout/VerticalSolidActionList"/>
    <dgm:cxn modelId="{6F81A6DA-3B60-844B-A934-3A57DAAB309C}" type="presOf" srcId="{0E8F9187-D615-42A8-B461-CB81C9A49693}" destId="{C1940B25-15AA-BB4A-8055-B3C3A4F5ECD7}" srcOrd="0" destOrd="2" presId="urn:microsoft.com/office/officeart/2016/7/layout/VerticalSolidActionList"/>
    <dgm:cxn modelId="{18C9C6E2-47AC-6A49-978D-DDE489D8E721}" type="presOf" srcId="{AE35AB2B-F26E-444D-A9BC-B46A73B4DEB1}" destId="{80B29A56-FDC6-AE48-8312-3D163B9C74CC}" srcOrd="0" destOrd="0" presId="urn:microsoft.com/office/officeart/2016/7/layout/VerticalSolidActionList"/>
    <dgm:cxn modelId="{40C754E6-6B26-8246-AECB-FABFB58A486C}" type="presOf" srcId="{FC93787E-A097-4927-B21F-2CA10CF2B827}" destId="{EFB3FE0C-714F-304C-AE61-1BD4A7052EF4}" srcOrd="0" destOrd="0" presId="urn:microsoft.com/office/officeart/2016/7/layout/VerticalSolidActionList"/>
    <dgm:cxn modelId="{A56258E9-8F06-49A4-9196-7D8826DBC0BE}" srcId="{AE35AB2B-F26E-444D-A9BC-B46A73B4DEB1}" destId="{ED6E0831-B79D-4AE9-BC95-0047AFE3BC2C}" srcOrd="0" destOrd="0" parTransId="{7B4B3305-60B9-49CD-B16A-E2345597B91F}" sibTransId="{35C5A0F6-4912-4F6B-ABB5-26A56DD8DFA4}"/>
    <dgm:cxn modelId="{B7BCCCEA-EC1A-2B49-BBFD-1E73804EC5B2}" type="presOf" srcId="{09C1B811-32EF-476E-8120-BB72DB67C9EE}" destId="{C1940B25-15AA-BB4A-8055-B3C3A4F5ECD7}" srcOrd="0" destOrd="0" presId="urn:microsoft.com/office/officeart/2016/7/layout/VerticalSolidActionList"/>
    <dgm:cxn modelId="{496357EB-4059-4541-B726-2FD854AEF8C1}" srcId="{FC93787E-A097-4927-B21F-2CA10CF2B827}" destId="{172DBB5E-FFDA-476B-A04B-8C24AE20B723}" srcOrd="0" destOrd="0" parTransId="{A48E329A-F7D3-4455-8A94-1341235F9054}" sibTransId="{09E401AA-E1CD-4C7D-9C3D-FB7FABBDD915}"/>
    <dgm:cxn modelId="{AE23BAF5-1079-CB49-BBE4-B8796C513A56}" type="presOf" srcId="{680723A5-B8F2-4278-8E6C-F88FEB7F5D26}" destId="{C1940B25-15AA-BB4A-8055-B3C3A4F5ECD7}" srcOrd="0" destOrd="1" presId="urn:microsoft.com/office/officeart/2016/7/layout/VerticalSolidActionList"/>
    <dgm:cxn modelId="{3CB33DF7-566D-4EE1-A994-57FBA4034774}" srcId="{ED6E0831-B79D-4AE9-BC95-0047AFE3BC2C}" destId="{09C1B811-32EF-476E-8120-BB72DB67C9EE}" srcOrd="0" destOrd="0" parTransId="{643F0432-BBB6-4F84-B332-B996FCD833B7}" sibTransId="{758BFB48-BE1F-4BE8-A866-AB1A27D8E982}"/>
    <dgm:cxn modelId="{67AB76CE-0D03-8D49-B7F3-D739C7B0CEF9}" type="presParOf" srcId="{80B29A56-FDC6-AE48-8312-3D163B9C74CC}" destId="{3DFD4BA3-ECD9-7C4F-AC03-05F1F81DCC87}" srcOrd="0" destOrd="0" presId="urn:microsoft.com/office/officeart/2016/7/layout/VerticalSolidActionList"/>
    <dgm:cxn modelId="{599230DF-1E72-BD4E-9BA9-F866697DD760}" type="presParOf" srcId="{3DFD4BA3-ECD9-7C4F-AC03-05F1F81DCC87}" destId="{1C962954-23C9-124E-9B81-FCC2FB9B610B}" srcOrd="0" destOrd="0" presId="urn:microsoft.com/office/officeart/2016/7/layout/VerticalSolidActionList"/>
    <dgm:cxn modelId="{2268F274-E227-BF4D-98D8-0007ECE5A876}" type="presParOf" srcId="{3DFD4BA3-ECD9-7C4F-AC03-05F1F81DCC87}" destId="{C1940B25-15AA-BB4A-8055-B3C3A4F5ECD7}" srcOrd="1" destOrd="0" presId="urn:microsoft.com/office/officeart/2016/7/layout/VerticalSolidActionList"/>
    <dgm:cxn modelId="{EB37291E-10A0-1F4B-BEA9-DF78885F388A}" type="presParOf" srcId="{80B29A56-FDC6-AE48-8312-3D163B9C74CC}" destId="{C6C783EA-98DA-3A48-B61D-06931F653CDA}" srcOrd="1" destOrd="0" presId="urn:microsoft.com/office/officeart/2016/7/layout/VerticalSolidActionList"/>
    <dgm:cxn modelId="{39F8CA5F-4274-FB47-9384-334DFB4141FB}" type="presParOf" srcId="{80B29A56-FDC6-AE48-8312-3D163B9C74CC}" destId="{7905AEA0-D8C3-554F-B4F6-00FC7745090F}" srcOrd="2" destOrd="0" presId="urn:microsoft.com/office/officeart/2016/7/layout/VerticalSolidActionList"/>
    <dgm:cxn modelId="{1D1B37D5-0A77-2743-91DF-C947D84E6412}" type="presParOf" srcId="{7905AEA0-D8C3-554F-B4F6-00FC7745090F}" destId="{EFB3FE0C-714F-304C-AE61-1BD4A7052EF4}" srcOrd="0" destOrd="0" presId="urn:microsoft.com/office/officeart/2016/7/layout/VerticalSolidActionList"/>
    <dgm:cxn modelId="{A0EC7313-8E14-C044-858C-B3347770C394}" type="presParOf" srcId="{7905AEA0-D8C3-554F-B4F6-00FC7745090F}" destId="{8D8C5F8F-D670-634E-B5AB-2E75FEE31B95}"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EB3A52-5773-4312-9BB8-0385BABE432C}"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1F3DAED0-D05A-4C0B-8DEB-19AD9E68DB5A}">
      <dgm:prSet/>
      <dgm:spPr/>
      <dgm:t>
        <a:bodyPr/>
        <a:lstStyle/>
        <a:p>
          <a:r>
            <a:rPr lang="en-US" b="1"/>
            <a:t>EC2 Challenges:</a:t>
          </a:r>
          <a:endParaRPr lang="en-US"/>
        </a:p>
      </dgm:t>
    </dgm:pt>
    <dgm:pt modelId="{32EB08E0-A98B-4F49-B87E-D25C61C88112}" type="parTrans" cxnId="{AA9AE787-541B-4BE4-B01D-220D1C90E9CF}">
      <dgm:prSet/>
      <dgm:spPr/>
      <dgm:t>
        <a:bodyPr/>
        <a:lstStyle/>
        <a:p>
          <a:endParaRPr lang="en-US"/>
        </a:p>
      </dgm:t>
    </dgm:pt>
    <dgm:pt modelId="{0EE11128-004F-4639-BAF5-4938A279C644}" type="sibTrans" cxnId="{AA9AE787-541B-4BE4-B01D-220D1C90E9CF}">
      <dgm:prSet/>
      <dgm:spPr/>
      <dgm:t>
        <a:bodyPr/>
        <a:lstStyle/>
        <a:p>
          <a:endParaRPr lang="en-US"/>
        </a:p>
      </dgm:t>
    </dgm:pt>
    <dgm:pt modelId="{C9B512A2-5B2B-4172-A099-83AE38B999D9}">
      <dgm:prSet/>
      <dgm:spPr/>
      <dgm:t>
        <a:bodyPr/>
        <a:lstStyle/>
        <a:p>
          <a:r>
            <a:rPr lang="en-US"/>
            <a:t>Instance Management: Selecting appropriate instance types, dealing with scaling, and lifecycle handling.</a:t>
          </a:r>
        </a:p>
      </dgm:t>
    </dgm:pt>
    <dgm:pt modelId="{2821A2F2-BEB6-4BBA-B356-88A491343695}" type="parTrans" cxnId="{8E2D0212-AC8A-43AF-8353-076478A2E70D}">
      <dgm:prSet/>
      <dgm:spPr/>
      <dgm:t>
        <a:bodyPr/>
        <a:lstStyle/>
        <a:p>
          <a:endParaRPr lang="en-US"/>
        </a:p>
      </dgm:t>
    </dgm:pt>
    <dgm:pt modelId="{A07D5708-4735-47B4-BAA5-235074AAC5AA}" type="sibTrans" cxnId="{8E2D0212-AC8A-43AF-8353-076478A2E70D}">
      <dgm:prSet/>
      <dgm:spPr/>
      <dgm:t>
        <a:bodyPr/>
        <a:lstStyle/>
        <a:p>
          <a:endParaRPr lang="en-US"/>
        </a:p>
      </dgm:t>
    </dgm:pt>
    <dgm:pt modelId="{D6F6FFDC-0D05-4BAC-B30D-E52E05453431}">
      <dgm:prSet/>
      <dgm:spPr/>
      <dgm:t>
        <a:bodyPr/>
        <a:lstStyle/>
        <a:p>
          <a:r>
            <a:rPr lang="en-US"/>
            <a:t>Security Concerns: Configuring security groups, IAM roles, and VPC settings without exposing vulnerabilities.</a:t>
          </a:r>
        </a:p>
      </dgm:t>
    </dgm:pt>
    <dgm:pt modelId="{93BC6AC4-1872-4FF0-953C-D295578EDC60}" type="parTrans" cxnId="{DB84781C-3884-4948-8B51-54A1F3DBACB6}">
      <dgm:prSet/>
      <dgm:spPr/>
      <dgm:t>
        <a:bodyPr/>
        <a:lstStyle/>
        <a:p>
          <a:endParaRPr lang="en-US"/>
        </a:p>
      </dgm:t>
    </dgm:pt>
    <dgm:pt modelId="{66B61BD7-C6BF-4E12-BE49-51F75887CC67}" type="sibTrans" cxnId="{DB84781C-3884-4948-8B51-54A1F3DBACB6}">
      <dgm:prSet/>
      <dgm:spPr/>
      <dgm:t>
        <a:bodyPr/>
        <a:lstStyle/>
        <a:p>
          <a:endParaRPr lang="en-US"/>
        </a:p>
      </dgm:t>
    </dgm:pt>
    <dgm:pt modelId="{807048D8-DE86-4EED-9A16-69EF9D67BDEC}">
      <dgm:prSet/>
      <dgm:spPr/>
      <dgm:t>
        <a:bodyPr/>
        <a:lstStyle/>
        <a:p>
          <a:r>
            <a:rPr lang="en-US"/>
            <a:t>Cost Optimization: Managing costs related to instance types, storage, and data transfer.</a:t>
          </a:r>
        </a:p>
      </dgm:t>
    </dgm:pt>
    <dgm:pt modelId="{D84DD09C-61B5-448F-9D65-4DD551426A10}" type="parTrans" cxnId="{DB7DEB19-10F0-4C5B-A2AE-B2FD73B5F438}">
      <dgm:prSet/>
      <dgm:spPr/>
      <dgm:t>
        <a:bodyPr/>
        <a:lstStyle/>
        <a:p>
          <a:endParaRPr lang="en-US"/>
        </a:p>
      </dgm:t>
    </dgm:pt>
    <dgm:pt modelId="{A764B8C0-B4CA-4E7C-8DDA-0C520D4F260F}" type="sibTrans" cxnId="{DB7DEB19-10F0-4C5B-A2AE-B2FD73B5F438}">
      <dgm:prSet/>
      <dgm:spPr/>
      <dgm:t>
        <a:bodyPr/>
        <a:lstStyle/>
        <a:p>
          <a:endParaRPr lang="en-US"/>
        </a:p>
      </dgm:t>
    </dgm:pt>
    <dgm:pt modelId="{B6A2DCCC-4351-4807-89BF-025F6877A3ED}">
      <dgm:prSet/>
      <dgm:spPr/>
      <dgm:t>
        <a:bodyPr/>
        <a:lstStyle/>
        <a:p>
          <a:r>
            <a:rPr lang="en-US" b="1"/>
            <a:t>RDS Challenges:</a:t>
          </a:r>
          <a:endParaRPr lang="en-US"/>
        </a:p>
      </dgm:t>
    </dgm:pt>
    <dgm:pt modelId="{1E9F2144-737A-4195-8CCA-0E1E540B326D}" type="parTrans" cxnId="{0E55176F-25CD-42F7-B47E-2E3201CE183F}">
      <dgm:prSet/>
      <dgm:spPr/>
      <dgm:t>
        <a:bodyPr/>
        <a:lstStyle/>
        <a:p>
          <a:endParaRPr lang="en-US"/>
        </a:p>
      </dgm:t>
    </dgm:pt>
    <dgm:pt modelId="{31D3A42E-9401-4185-8414-1332A8C6FC59}" type="sibTrans" cxnId="{0E55176F-25CD-42F7-B47E-2E3201CE183F}">
      <dgm:prSet/>
      <dgm:spPr/>
      <dgm:t>
        <a:bodyPr/>
        <a:lstStyle/>
        <a:p>
          <a:endParaRPr lang="en-US"/>
        </a:p>
      </dgm:t>
    </dgm:pt>
    <dgm:pt modelId="{68CAE31F-2147-4AE1-83CA-E156D761575A}">
      <dgm:prSet/>
      <dgm:spPr/>
      <dgm:t>
        <a:bodyPr/>
        <a:lstStyle/>
        <a:p>
          <a:r>
            <a:rPr lang="en-US"/>
            <a:t>Database Scaling: Implementing read replicas and optimizing performance without downtime.</a:t>
          </a:r>
        </a:p>
      </dgm:t>
    </dgm:pt>
    <dgm:pt modelId="{67972BDC-BDA2-4533-912C-D8DF5C19E96D}" type="parTrans" cxnId="{71E7E50F-B4D1-4A88-8391-4CF2EC4BD686}">
      <dgm:prSet/>
      <dgm:spPr/>
      <dgm:t>
        <a:bodyPr/>
        <a:lstStyle/>
        <a:p>
          <a:endParaRPr lang="en-US"/>
        </a:p>
      </dgm:t>
    </dgm:pt>
    <dgm:pt modelId="{9DA7FCDA-1085-49E1-A7B6-757D82185961}" type="sibTrans" cxnId="{71E7E50F-B4D1-4A88-8391-4CF2EC4BD686}">
      <dgm:prSet/>
      <dgm:spPr/>
      <dgm:t>
        <a:bodyPr/>
        <a:lstStyle/>
        <a:p>
          <a:endParaRPr lang="en-US"/>
        </a:p>
      </dgm:t>
    </dgm:pt>
    <dgm:pt modelId="{2CF0B491-0077-445F-B5FB-4C5239BFB9E4}">
      <dgm:prSet/>
      <dgm:spPr/>
      <dgm:t>
        <a:bodyPr/>
        <a:lstStyle/>
        <a:p>
          <a:r>
            <a:rPr lang="en-US"/>
            <a:t>Backup and Recovery: Configuring automated backups, snapshots, and disaster recovery plans.</a:t>
          </a:r>
        </a:p>
      </dgm:t>
    </dgm:pt>
    <dgm:pt modelId="{64A8E8C5-E4F2-41FB-B530-5E7B37F32529}" type="parTrans" cxnId="{E44F42E3-208D-48EB-942E-9E44ADD4DE3F}">
      <dgm:prSet/>
      <dgm:spPr/>
      <dgm:t>
        <a:bodyPr/>
        <a:lstStyle/>
        <a:p>
          <a:endParaRPr lang="en-US"/>
        </a:p>
      </dgm:t>
    </dgm:pt>
    <dgm:pt modelId="{8064354F-F56D-4A54-A97C-E3FFD24E3019}" type="sibTrans" cxnId="{E44F42E3-208D-48EB-942E-9E44ADD4DE3F}">
      <dgm:prSet/>
      <dgm:spPr/>
      <dgm:t>
        <a:bodyPr/>
        <a:lstStyle/>
        <a:p>
          <a:endParaRPr lang="en-US"/>
        </a:p>
      </dgm:t>
    </dgm:pt>
    <dgm:pt modelId="{A67DCEE2-4B37-4848-BE12-3DAABC11F138}">
      <dgm:prSet/>
      <dgm:spPr/>
      <dgm:t>
        <a:bodyPr/>
        <a:lstStyle/>
        <a:p>
          <a:r>
            <a:rPr lang="en-US"/>
            <a:t>Multi-AZ Deployment: Ensuring high availability and failover support, leading to complexities in setup and maintenance.</a:t>
          </a:r>
        </a:p>
      </dgm:t>
    </dgm:pt>
    <dgm:pt modelId="{74C4B76C-ECDD-48F3-807C-05AFE384EDFF}" type="parTrans" cxnId="{45E9946F-797C-4C4A-BBF3-2561B021752A}">
      <dgm:prSet/>
      <dgm:spPr/>
      <dgm:t>
        <a:bodyPr/>
        <a:lstStyle/>
        <a:p>
          <a:endParaRPr lang="en-US"/>
        </a:p>
      </dgm:t>
    </dgm:pt>
    <dgm:pt modelId="{914C9928-6564-4FB8-8727-E08C3A94BB8D}" type="sibTrans" cxnId="{45E9946F-797C-4C4A-BBF3-2561B021752A}">
      <dgm:prSet/>
      <dgm:spPr/>
      <dgm:t>
        <a:bodyPr/>
        <a:lstStyle/>
        <a:p>
          <a:endParaRPr lang="en-US"/>
        </a:p>
      </dgm:t>
    </dgm:pt>
    <dgm:pt modelId="{85479520-6F17-2448-88F0-FB0CA5BE0C36}" type="pres">
      <dgm:prSet presAssocID="{17EB3A52-5773-4312-9BB8-0385BABE432C}" presName="Name0" presStyleCnt="0">
        <dgm:presLayoutVars>
          <dgm:dir/>
          <dgm:animLvl val="lvl"/>
          <dgm:resizeHandles val="exact"/>
        </dgm:presLayoutVars>
      </dgm:prSet>
      <dgm:spPr/>
    </dgm:pt>
    <dgm:pt modelId="{C7A58D8A-61DD-934A-99D5-9213B39389A9}" type="pres">
      <dgm:prSet presAssocID="{1F3DAED0-D05A-4C0B-8DEB-19AD9E68DB5A}" presName="composite" presStyleCnt="0"/>
      <dgm:spPr/>
    </dgm:pt>
    <dgm:pt modelId="{8643E4D7-16F3-ED48-80F0-30AEC2216611}" type="pres">
      <dgm:prSet presAssocID="{1F3DAED0-D05A-4C0B-8DEB-19AD9E68DB5A}" presName="parTx" presStyleLbl="alignNode1" presStyleIdx="0" presStyleCnt="2">
        <dgm:presLayoutVars>
          <dgm:chMax val="0"/>
          <dgm:chPref val="0"/>
          <dgm:bulletEnabled val="1"/>
        </dgm:presLayoutVars>
      </dgm:prSet>
      <dgm:spPr/>
    </dgm:pt>
    <dgm:pt modelId="{1B85938A-F2DC-C546-A634-B7961DFDEC29}" type="pres">
      <dgm:prSet presAssocID="{1F3DAED0-D05A-4C0B-8DEB-19AD9E68DB5A}" presName="desTx" presStyleLbl="alignAccFollowNode1" presStyleIdx="0" presStyleCnt="2">
        <dgm:presLayoutVars>
          <dgm:bulletEnabled val="1"/>
        </dgm:presLayoutVars>
      </dgm:prSet>
      <dgm:spPr/>
    </dgm:pt>
    <dgm:pt modelId="{A5136B58-CE78-E248-9FC7-AD771624D056}" type="pres">
      <dgm:prSet presAssocID="{0EE11128-004F-4639-BAF5-4938A279C644}" presName="space" presStyleCnt="0"/>
      <dgm:spPr/>
    </dgm:pt>
    <dgm:pt modelId="{632F29AE-1AA5-5D43-AAD0-0D7394DC8021}" type="pres">
      <dgm:prSet presAssocID="{B6A2DCCC-4351-4807-89BF-025F6877A3ED}" presName="composite" presStyleCnt="0"/>
      <dgm:spPr/>
    </dgm:pt>
    <dgm:pt modelId="{0831D383-E688-094A-82D5-13AF34AF00BD}" type="pres">
      <dgm:prSet presAssocID="{B6A2DCCC-4351-4807-89BF-025F6877A3ED}" presName="parTx" presStyleLbl="alignNode1" presStyleIdx="1" presStyleCnt="2">
        <dgm:presLayoutVars>
          <dgm:chMax val="0"/>
          <dgm:chPref val="0"/>
          <dgm:bulletEnabled val="1"/>
        </dgm:presLayoutVars>
      </dgm:prSet>
      <dgm:spPr/>
    </dgm:pt>
    <dgm:pt modelId="{E12C4DDE-B6E1-CA48-8209-BC0BCB257203}" type="pres">
      <dgm:prSet presAssocID="{B6A2DCCC-4351-4807-89BF-025F6877A3ED}" presName="desTx" presStyleLbl="alignAccFollowNode1" presStyleIdx="1" presStyleCnt="2">
        <dgm:presLayoutVars>
          <dgm:bulletEnabled val="1"/>
        </dgm:presLayoutVars>
      </dgm:prSet>
      <dgm:spPr/>
    </dgm:pt>
  </dgm:ptLst>
  <dgm:cxnLst>
    <dgm:cxn modelId="{71E7E50F-B4D1-4A88-8391-4CF2EC4BD686}" srcId="{B6A2DCCC-4351-4807-89BF-025F6877A3ED}" destId="{68CAE31F-2147-4AE1-83CA-E156D761575A}" srcOrd="0" destOrd="0" parTransId="{67972BDC-BDA2-4533-912C-D8DF5C19E96D}" sibTransId="{9DA7FCDA-1085-49E1-A7B6-757D82185961}"/>
    <dgm:cxn modelId="{8E2D0212-AC8A-43AF-8353-076478A2E70D}" srcId="{1F3DAED0-D05A-4C0B-8DEB-19AD9E68DB5A}" destId="{C9B512A2-5B2B-4172-A099-83AE38B999D9}" srcOrd="0" destOrd="0" parTransId="{2821A2F2-BEB6-4BBA-B356-88A491343695}" sibTransId="{A07D5708-4735-47B4-BAA5-235074AAC5AA}"/>
    <dgm:cxn modelId="{DB7DEB19-10F0-4C5B-A2AE-B2FD73B5F438}" srcId="{1F3DAED0-D05A-4C0B-8DEB-19AD9E68DB5A}" destId="{807048D8-DE86-4EED-9A16-69EF9D67BDEC}" srcOrd="2" destOrd="0" parTransId="{D84DD09C-61B5-448F-9D65-4DD551426A10}" sibTransId="{A764B8C0-B4CA-4E7C-8DDA-0C520D4F260F}"/>
    <dgm:cxn modelId="{DB84781C-3884-4948-8B51-54A1F3DBACB6}" srcId="{1F3DAED0-D05A-4C0B-8DEB-19AD9E68DB5A}" destId="{D6F6FFDC-0D05-4BAC-B30D-E52E05453431}" srcOrd="1" destOrd="0" parTransId="{93BC6AC4-1872-4FF0-953C-D295578EDC60}" sibTransId="{66B61BD7-C6BF-4E12-BE49-51F75887CC67}"/>
    <dgm:cxn modelId="{EE00AC29-0341-E241-9B3D-772EC3437DFD}" type="presOf" srcId="{B6A2DCCC-4351-4807-89BF-025F6877A3ED}" destId="{0831D383-E688-094A-82D5-13AF34AF00BD}" srcOrd="0" destOrd="0" presId="urn:microsoft.com/office/officeart/2005/8/layout/hList1"/>
    <dgm:cxn modelId="{8C0D9138-CFD5-5E47-BDE1-AAABA605E159}" type="presOf" srcId="{C9B512A2-5B2B-4172-A099-83AE38B999D9}" destId="{1B85938A-F2DC-C546-A634-B7961DFDEC29}" srcOrd="0" destOrd="0" presId="urn:microsoft.com/office/officeart/2005/8/layout/hList1"/>
    <dgm:cxn modelId="{DB357E5F-DD22-EE4F-A0B2-A8D3E5560A71}" type="presOf" srcId="{1F3DAED0-D05A-4C0B-8DEB-19AD9E68DB5A}" destId="{8643E4D7-16F3-ED48-80F0-30AEC2216611}" srcOrd="0" destOrd="0" presId="urn:microsoft.com/office/officeart/2005/8/layout/hList1"/>
    <dgm:cxn modelId="{4D02E947-9619-E549-9651-80C026ACF46F}" type="presOf" srcId="{68CAE31F-2147-4AE1-83CA-E156D761575A}" destId="{E12C4DDE-B6E1-CA48-8209-BC0BCB257203}" srcOrd="0" destOrd="0" presId="urn:microsoft.com/office/officeart/2005/8/layout/hList1"/>
    <dgm:cxn modelId="{0E55176F-25CD-42F7-B47E-2E3201CE183F}" srcId="{17EB3A52-5773-4312-9BB8-0385BABE432C}" destId="{B6A2DCCC-4351-4807-89BF-025F6877A3ED}" srcOrd="1" destOrd="0" parTransId="{1E9F2144-737A-4195-8CCA-0E1E540B326D}" sibTransId="{31D3A42E-9401-4185-8414-1332A8C6FC59}"/>
    <dgm:cxn modelId="{45E9946F-797C-4C4A-BBF3-2561B021752A}" srcId="{B6A2DCCC-4351-4807-89BF-025F6877A3ED}" destId="{A67DCEE2-4B37-4848-BE12-3DAABC11F138}" srcOrd="2" destOrd="0" parTransId="{74C4B76C-ECDD-48F3-807C-05AFE384EDFF}" sibTransId="{914C9928-6564-4FB8-8727-E08C3A94BB8D}"/>
    <dgm:cxn modelId="{60CACC72-46B4-6F41-8A30-0AB6930AD1DF}" type="presOf" srcId="{17EB3A52-5773-4312-9BB8-0385BABE432C}" destId="{85479520-6F17-2448-88F0-FB0CA5BE0C36}" srcOrd="0" destOrd="0" presId="urn:microsoft.com/office/officeart/2005/8/layout/hList1"/>
    <dgm:cxn modelId="{F81B6F58-910B-0B43-8735-C61D99F78A50}" type="presOf" srcId="{A67DCEE2-4B37-4848-BE12-3DAABC11F138}" destId="{E12C4DDE-B6E1-CA48-8209-BC0BCB257203}" srcOrd="0" destOrd="2" presId="urn:microsoft.com/office/officeart/2005/8/layout/hList1"/>
    <dgm:cxn modelId="{C498067F-1936-C144-BD4F-EC9FF4781B74}" type="presOf" srcId="{807048D8-DE86-4EED-9A16-69EF9D67BDEC}" destId="{1B85938A-F2DC-C546-A634-B7961DFDEC29}" srcOrd="0" destOrd="2" presId="urn:microsoft.com/office/officeart/2005/8/layout/hList1"/>
    <dgm:cxn modelId="{AA9AE787-541B-4BE4-B01D-220D1C90E9CF}" srcId="{17EB3A52-5773-4312-9BB8-0385BABE432C}" destId="{1F3DAED0-D05A-4C0B-8DEB-19AD9E68DB5A}" srcOrd="0" destOrd="0" parTransId="{32EB08E0-A98B-4F49-B87E-D25C61C88112}" sibTransId="{0EE11128-004F-4639-BAF5-4938A279C644}"/>
    <dgm:cxn modelId="{2E8EB39F-BFE4-544F-B8AF-E595C03237C3}" type="presOf" srcId="{D6F6FFDC-0D05-4BAC-B30D-E52E05453431}" destId="{1B85938A-F2DC-C546-A634-B7961DFDEC29}" srcOrd="0" destOrd="1" presId="urn:microsoft.com/office/officeart/2005/8/layout/hList1"/>
    <dgm:cxn modelId="{AC781DE2-07F4-3F4B-BDCA-F1B1D3BE161C}" type="presOf" srcId="{2CF0B491-0077-445F-B5FB-4C5239BFB9E4}" destId="{E12C4DDE-B6E1-CA48-8209-BC0BCB257203}" srcOrd="0" destOrd="1" presId="urn:microsoft.com/office/officeart/2005/8/layout/hList1"/>
    <dgm:cxn modelId="{E44F42E3-208D-48EB-942E-9E44ADD4DE3F}" srcId="{B6A2DCCC-4351-4807-89BF-025F6877A3ED}" destId="{2CF0B491-0077-445F-B5FB-4C5239BFB9E4}" srcOrd="1" destOrd="0" parTransId="{64A8E8C5-E4F2-41FB-B530-5E7B37F32529}" sibTransId="{8064354F-F56D-4A54-A97C-E3FFD24E3019}"/>
    <dgm:cxn modelId="{00528EC9-4087-A34A-8CBB-D6C139F80FE5}" type="presParOf" srcId="{85479520-6F17-2448-88F0-FB0CA5BE0C36}" destId="{C7A58D8A-61DD-934A-99D5-9213B39389A9}" srcOrd="0" destOrd="0" presId="urn:microsoft.com/office/officeart/2005/8/layout/hList1"/>
    <dgm:cxn modelId="{74BEF20B-79AE-FB44-81F8-964215791028}" type="presParOf" srcId="{C7A58D8A-61DD-934A-99D5-9213B39389A9}" destId="{8643E4D7-16F3-ED48-80F0-30AEC2216611}" srcOrd="0" destOrd="0" presId="urn:microsoft.com/office/officeart/2005/8/layout/hList1"/>
    <dgm:cxn modelId="{0691433B-CEB6-C546-94D3-DE41030B8D45}" type="presParOf" srcId="{C7A58D8A-61DD-934A-99D5-9213B39389A9}" destId="{1B85938A-F2DC-C546-A634-B7961DFDEC29}" srcOrd="1" destOrd="0" presId="urn:microsoft.com/office/officeart/2005/8/layout/hList1"/>
    <dgm:cxn modelId="{30999DC8-6FB2-FC49-8212-6F05E36B7CCE}" type="presParOf" srcId="{85479520-6F17-2448-88F0-FB0CA5BE0C36}" destId="{A5136B58-CE78-E248-9FC7-AD771624D056}" srcOrd="1" destOrd="0" presId="urn:microsoft.com/office/officeart/2005/8/layout/hList1"/>
    <dgm:cxn modelId="{65E4C4FC-3E79-F34E-965B-E139F9057E4D}" type="presParOf" srcId="{85479520-6F17-2448-88F0-FB0CA5BE0C36}" destId="{632F29AE-1AA5-5D43-AAD0-0D7394DC8021}" srcOrd="2" destOrd="0" presId="urn:microsoft.com/office/officeart/2005/8/layout/hList1"/>
    <dgm:cxn modelId="{F3FAB317-26D6-2F40-9223-95EB926AFBA3}" type="presParOf" srcId="{632F29AE-1AA5-5D43-AAD0-0D7394DC8021}" destId="{0831D383-E688-094A-82D5-13AF34AF00BD}" srcOrd="0" destOrd="0" presId="urn:microsoft.com/office/officeart/2005/8/layout/hList1"/>
    <dgm:cxn modelId="{C0EC2784-CA25-004E-BF21-7A3E4720E544}" type="presParOf" srcId="{632F29AE-1AA5-5D43-AAD0-0D7394DC8021}" destId="{E12C4DDE-B6E1-CA48-8209-BC0BCB25720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40B25-15AA-BB4A-8055-B3C3A4F5ECD7}">
      <dsp:nvSpPr>
        <dsp:cNvPr id="0" name=""/>
        <dsp:cNvSpPr/>
      </dsp:nvSpPr>
      <dsp:spPr>
        <a:xfrm>
          <a:off x="1333366" y="479"/>
          <a:ext cx="5333466" cy="2647068"/>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3484" tIns="672355" rIns="103484" bIns="672355" numCol="1" spcCol="1270" anchor="ctr" anchorCtr="0">
          <a:noAutofit/>
        </a:bodyPr>
        <a:lstStyle/>
        <a:p>
          <a:pPr marL="0" lvl="0" indent="0" algn="l" defTabSz="577850">
            <a:lnSpc>
              <a:spcPct val="90000"/>
            </a:lnSpc>
            <a:spcBef>
              <a:spcPct val="0"/>
            </a:spcBef>
            <a:spcAft>
              <a:spcPct val="35000"/>
            </a:spcAft>
            <a:buNone/>
          </a:pPr>
          <a:r>
            <a:rPr lang="en-US" sz="1300" kern="1200"/>
            <a:t>Cold-start latency is the time it takes to begin using a function after it has been initialized.</a:t>
          </a:r>
        </a:p>
        <a:p>
          <a:pPr marL="0" lvl="0" indent="0" algn="l" defTabSz="577850">
            <a:lnSpc>
              <a:spcPct val="90000"/>
            </a:lnSpc>
            <a:spcBef>
              <a:spcPct val="0"/>
            </a:spcBef>
            <a:spcAft>
              <a:spcPct val="35000"/>
            </a:spcAft>
            <a:buNone/>
          </a:pPr>
          <a:r>
            <a:rPr lang="en-US" sz="1300" kern="1200"/>
            <a:t>Complexity in monitoring and debugging that necessitates familiarity with CloudWatch.</a:t>
          </a:r>
        </a:p>
        <a:p>
          <a:pPr marL="0" lvl="0" indent="0" algn="l" defTabSz="577850">
            <a:lnSpc>
              <a:spcPct val="90000"/>
            </a:lnSpc>
            <a:spcBef>
              <a:spcPct val="0"/>
            </a:spcBef>
            <a:spcAft>
              <a:spcPct val="35000"/>
            </a:spcAft>
            <a:buNone/>
          </a:pPr>
          <a:r>
            <a:rPr lang="en-US" sz="1300" kern="1200"/>
            <a:t>Constraints on Scalability, Including Concurrent Tuning and Overcoming Throttling Issues.</a:t>
          </a:r>
        </a:p>
      </dsp:txBody>
      <dsp:txXfrm>
        <a:off x="1333366" y="479"/>
        <a:ext cx="5333466" cy="2647068"/>
      </dsp:txXfrm>
    </dsp:sp>
    <dsp:sp modelId="{1C962954-23C9-124E-9B81-FCC2FB9B610B}">
      <dsp:nvSpPr>
        <dsp:cNvPr id="0" name=""/>
        <dsp:cNvSpPr/>
      </dsp:nvSpPr>
      <dsp:spPr>
        <a:xfrm>
          <a:off x="0" y="479"/>
          <a:ext cx="1333366" cy="264706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0557" tIns="261472" rIns="70557" bIns="261472" numCol="1" spcCol="1270" anchor="ctr" anchorCtr="0">
          <a:noAutofit/>
        </a:bodyPr>
        <a:lstStyle/>
        <a:p>
          <a:pPr marL="0" lvl="0" indent="0" algn="ctr" defTabSz="755650">
            <a:lnSpc>
              <a:spcPct val="90000"/>
            </a:lnSpc>
            <a:spcBef>
              <a:spcPct val="0"/>
            </a:spcBef>
            <a:spcAft>
              <a:spcPct val="35000"/>
            </a:spcAft>
            <a:buNone/>
          </a:pPr>
          <a:r>
            <a:rPr lang="en-US" sz="1700" b="1" kern="1200"/>
            <a:t>Lambda Tests:</a:t>
          </a:r>
          <a:endParaRPr lang="en-US" sz="1700" kern="1200"/>
        </a:p>
      </dsp:txBody>
      <dsp:txXfrm>
        <a:off x="0" y="479"/>
        <a:ext cx="1333366" cy="2647068"/>
      </dsp:txXfrm>
    </dsp:sp>
    <dsp:sp modelId="{8D8C5F8F-D670-634E-B5AB-2E75FEE31B95}">
      <dsp:nvSpPr>
        <dsp:cNvPr id="0" name=""/>
        <dsp:cNvSpPr/>
      </dsp:nvSpPr>
      <dsp:spPr>
        <a:xfrm>
          <a:off x="1333366" y="2806372"/>
          <a:ext cx="5333466" cy="2647068"/>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3484" tIns="672355" rIns="103484" bIns="672355" numCol="1" spcCol="1270" anchor="ctr" anchorCtr="0">
          <a:noAutofit/>
        </a:bodyPr>
        <a:lstStyle/>
        <a:p>
          <a:pPr marL="0" lvl="0" indent="0" algn="l" defTabSz="577850">
            <a:lnSpc>
              <a:spcPct val="90000"/>
            </a:lnSpc>
            <a:spcBef>
              <a:spcPct val="0"/>
            </a:spcBef>
            <a:spcAft>
              <a:spcPct val="35000"/>
            </a:spcAft>
            <a:buNone/>
          </a:pPr>
          <a:r>
            <a:rPr lang="en-US" sz="1300" kern="1200"/>
            <a:t>Email Recipients Received Concerns include dealing with undeliverable messages and complaints without damaging your sending reputation.</a:t>
          </a:r>
        </a:p>
        <a:p>
          <a:pPr marL="0" lvl="0" indent="0" algn="l" defTabSz="577850">
            <a:lnSpc>
              <a:spcPct val="90000"/>
            </a:lnSpc>
            <a:spcBef>
              <a:spcPct val="0"/>
            </a:spcBef>
            <a:spcAft>
              <a:spcPct val="35000"/>
            </a:spcAft>
            <a:buNone/>
          </a:pPr>
          <a:r>
            <a:rPr lang="en-US" sz="1300" kern="1200"/>
            <a:t>Setting up authentication techniques like domain key exchange (DKIM) and sender policy framework (SPF) might be complicated.</a:t>
          </a:r>
        </a:p>
        <a:p>
          <a:pPr marL="0" lvl="0" indent="0" algn="l" defTabSz="577850">
            <a:lnSpc>
              <a:spcPct val="90000"/>
            </a:lnSpc>
            <a:spcBef>
              <a:spcPct val="0"/>
            </a:spcBef>
            <a:spcAft>
              <a:spcPct val="35000"/>
            </a:spcAft>
            <a:buNone/>
          </a:pPr>
          <a:r>
            <a:rPr lang="en-US" sz="1300" kern="1200"/>
            <a:t>Setting and controlling transmitting rates, particularly in a test or development setting.</a:t>
          </a:r>
        </a:p>
      </dsp:txBody>
      <dsp:txXfrm>
        <a:off x="1333366" y="2806372"/>
        <a:ext cx="5333466" cy="2647068"/>
      </dsp:txXfrm>
    </dsp:sp>
    <dsp:sp modelId="{EFB3FE0C-714F-304C-AE61-1BD4A7052EF4}">
      <dsp:nvSpPr>
        <dsp:cNvPr id="0" name=""/>
        <dsp:cNvSpPr/>
      </dsp:nvSpPr>
      <dsp:spPr>
        <a:xfrm>
          <a:off x="0" y="2806372"/>
          <a:ext cx="1333366" cy="2647068"/>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0557" tIns="261472" rIns="70557" bIns="261472" numCol="1" spcCol="1270" anchor="ctr" anchorCtr="0">
          <a:noAutofit/>
        </a:bodyPr>
        <a:lstStyle/>
        <a:p>
          <a:pPr marL="0" lvl="0" indent="0" algn="ctr" defTabSz="755650">
            <a:lnSpc>
              <a:spcPct val="90000"/>
            </a:lnSpc>
            <a:spcBef>
              <a:spcPct val="0"/>
            </a:spcBef>
            <a:spcAft>
              <a:spcPct val="35000"/>
            </a:spcAft>
            <a:buNone/>
          </a:pPr>
          <a:r>
            <a:rPr lang="en-US" sz="1700" b="1" kern="1200"/>
            <a:t>SES Challenges:</a:t>
          </a:r>
          <a:endParaRPr lang="en-US" sz="1700" kern="1200"/>
        </a:p>
      </dsp:txBody>
      <dsp:txXfrm>
        <a:off x="0" y="2806372"/>
        <a:ext cx="1333366" cy="2647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3E4D7-16F3-ED48-80F0-30AEC2216611}">
      <dsp:nvSpPr>
        <dsp:cNvPr id="0" name=""/>
        <dsp:cNvSpPr/>
      </dsp:nvSpPr>
      <dsp:spPr>
        <a:xfrm>
          <a:off x="45" y="222995"/>
          <a:ext cx="4371969" cy="604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1" kern="1200"/>
            <a:t>EC2 Challenges:</a:t>
          </a:r>
          <a:endParaRPr lang="en-US" sz="2100" kern="1200"/>
        </a:p>
      </dsp:txBody>
      <dsp:txXfrm>
        <a:off x="45" y="222995"/>
        <a:ext cx="4371969" cy="604800"/>
      </dsp:txXfrm>
    </dsp:sp>
    <dsp:sp modelId="{1B85938A-F2DC-C546-A634-B7961DFDEC29}">
      <dsp:nvSpPr>
        <dsp:cNvPr id="0" name=""/>
        <dsp:cNvSpPr/>
      </dsp:nvSpPr>
      <dsp:spPr>
        <a:xfrm>
          <a:off x="45" y="827795"/>
          <a:ext cx="4371969" cy="334341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Instance Management: Selecting appropriate instance types, dealing with scaling, and lifecycle handling.</a:t>
          </a:r>
        </a:p>
        <a:p>
          <a:pPr marL="228600" lvl="1" indent="-228600" algn="l" defTabSz="933450">
            <a:lnSpc>
              <a:spcPct val="90000"/>
            </a:lnSpc>
            <a:spcBef>
              <a:spcPct val="0"/>
            </a:spcBef>
            <a:spcAft>
              <a:spcPct val="15000"/>
            </a:spcAft>
            <a:buChar char="•"/>
          </a:pPr>
          <a:r>
            <a:rPr lang="en-US" sz="2100" kern="1200"/>
            <a:t>Security Concerns: Configuring security groups, IAM roles, and VPC settings without exposing vulnerabilities.</a:t>
          </a:r>
        </a:p>
        <a:p>
          <a:pPr marL="228600" lvl="1" indent="-228600" algn="l" defTabSz="933450">
            <a:lnSpc>
              <a:spcPct val="90000"/>
            </a:lnSpc>
            <a:spcBef>
              <a:spcPct val="0"/>
            </a:spcBef>
            <a:spcAft>
              <a:spcPct val="15000"/>
            </a:spcAft>
            <a:buChar char="•"/>
          </a:pPr>
          <a:r>
            <a:rPr lang="en-US" sz="2100" kern="1200"/>
            <a:t>Cost Optimization: Managing costs related to instance types, storage, and data transfer.</a:t>
          </a:r>
        </a:p>
      </dsp:txBody>
      <dsp:txXfrm>
        <a:off x="45" y="827795"/>
        <a:ext cx="4371969" cy="3343410"/>
      </dsp:txXfrm>
    </dsp:sp>
    <dsp:sp modelId="{0831D383-E688-094A-82D5-13AF34AF00BD}">
      <dsp:nvSpPr>
        <dsp:cNvPr id="0" name=""/>
        <dsp:cNvSpPr/>
      </dsp:nvSpPr>
      <dsp:spPr>
        <a:xfrm>
          <a:off x="4984091" y="222995"/>
          <a:ext cx="4371969" cy="6048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1" kern="1200"/>
            <a:t>RDS Challenges:</a:t>
          </a:r>
          <a:endParaRPr lang="en-US" sz="2100" kern="1200"/>
        </a:p>
      </dsp:txBody>
      <dsp:txXfrm>
        <a:off x="4984091" y="222995"/>
        <a:ext cx="4371969" cy="604800"/>
      </dsp:txXfrm>
    </dsp:sp>
    <dsp:sp modelId="{E12C4DDE-B6E1-CA48-8209-BC0BCB257203}">
      <dsp:nvSpPr>
        <dsp:cNvPr id="0" name=""/>
        <dsp:cNvSpPr/>
      </dsp:nvSpPr>
      <dsp:spPr>
        <a:xfrm>
          <a:off x="4984091" y="827795"/>
          <a:ext cx="4371969" cy="334341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Database Scaling: Implementing read replicas and optimizing performance without downtime.</a:t>
          </a:r>
        </a:p>
        <a:p>
          <a:pPr marL="228600" lvl="1" indent="-228600" algn="l" defTabSz="933450">
            <a:lnSpc>
              <a:spcPct val="90000"/>
            </a:lnSpc>
            <a:spcBef>
              <a:spcPct val="0"/>
            </a:spcBef>
            <a:spcAft>
              <a:spcPct val="15000"/>
            </a:spcAft>
            <a:buChar char="•"/>
          </a:pPr>
          <a:r>
            <a:rPr lang="en-US" sz="2100" kern="1200"/>
            <a:t>Backup and Recovery: Configuring automated backups, snapshots, and disaster recovery plans.</a:t>
          </a:r>
        </a:p>
        <a:p>
          <a:pPr marL="228600" lvl="1" indent="-228600" algn="l" defTabSz="933450">
            <a:lnSpc>
              <a:spcPct val="90000"/>
            </a:lnSpc>
            <a:spcBef>
              <a:spcPct val="0"/>
            </a:spcBef>
            <a:spcAft>
              <a:spcPct val="15000"/>
            </a:spcAft>
            <a:buChar char="•"/>
          </a:pPr>
          <a:r>
            <a:rPr lang="en-US" sz="2100" kern="1200"/>
            <a:t>Multi-AZ Deployment: Ensuring high availability and failover support, leading to complexities in setup and maintenance.</a:t>
          </a:r>
        </a:p>
      </dsp:txBody>
      <dsp:txXfrm>
        <a:off x="4984091" y="827795"/>
        <a:ext cx="4371969" cy="334341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8744C1-0CEE-0E4D-B197-3D04E2766E05}"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AA847-591F-244C-B6EF-8700C87BEA29}" type="slidenum">
              <a:rPr lang="en-US" smtClean="0"/>
              <a:t>‹#›</a:t>
            </a:fld>
            <a:endParaRPr lang="en-US"/>
          </a:p>
        </p:txBody>
      </p:sp>
    </p:spTree>
    <p:extLst>
      <p:ext uri="{BB962C8B-B14F-4D97-AF65-F5344CB8AC3E}">
        <p14:creationId xmlns:p14="http://schemas.microsoft.com/office/powerpoint/2010/main" val="2663897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slide:</a:t>
            </a:r>
            <a:br>
              <a:rPr lang="en-US" dirty="0"/>
            </a:br>
            <a:r>
              <a:rPr lang="en-US" dirty="0"/>
              <a:t>Hey class, this is </a:t>
            </a:r>
            <a:r>
              <a:rPr lang="en-US" dirty="0" err="1"/>
              <a:t>sumanth</a:t>
            </a:r>
            <a:r>
              <a:rPr lang="en-US" dirty="0"/>
              <a:t> and I'm </a:t>
            </a:r>
            <a:r>
              <a:rPr lang="en-US" dirty="0" err="1"/>
              <a:t>gonna</a:t>
            </a:r>
            <a:r>
              <a:rPr lang="en-US" dirty="0"/>
              <a:t> give the intro of our project. So our project is Recipe sharing platform. It's as simple as the name suggests, people share their recipes in our application. Going into details..</a:t>
            </a:r>
            <a:endParaRPr lang="en-IN" dirty="0"/>
          </a:p>
        </p:txBody>
      </p:sp>
      <p:sp>
        <p:nvSpPr>
          <p:cNvPr id="4" name="Slide Number Placeholder 3"/>
          <p:cNvSpPr>
            <a:spLocks noGrp="1"/>
          </p:cNvSpPr>
          <p:nvPr>
            <p:ph type="sldNum" sz="quarter" idx="5"/>
          </p:nvPr>
        </p:nvSpPr>
        <p:spPr/>
        <p:txBody>
          <a:bodyPr/>
          <a:lstStyle/>
          <a:p>
            <a:fld id="{BCAAA847-591F-244C-B6EF-8700C87BEA29}" type="slidenum">
              <a:rPr lang="en-US" smtClean="0"/>
              <a:t>1</a:t>
            </a:fld>
            <a:endParaRPr lang="en-US"/>
          </a:p>
        </p:txBody>
      </p:sp>
    </p:spTree>
    <p:extLst>
      <p:ext uri="{BB962C8B-B14F-4D97-AF65-F5344CB8AC3E}">
        <p14:creationId xmlns:p14="http://schemas.microsoft.com/office/powerpoint/2010/main" val="1780043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Description:</a:t>
            </a:r>
            <a:br>
              <a:rPr lang="en-US" dirty="0"/>
            </a:br>
            <a:r>
              <a:rPr lang="en-US" dirty="0"/>
              <a:t>Our application lets users to share their recipes, view other users recipes. The recipes can be anything, like either for cooking or some chemical recipe or anything else, And the way it works is, user will upload a pic of their choice, and adds description, instructions, preparation time, ingredients they need and all. We'll give you a picture of the whole scenario it in the demo. And one of the good features of the app is that it has a subscription feature which allows any user to follow their favorite recipe sharer.  So, when a user subscribes to their favorite recipes, they a notification through email whenever their favorite one's posts something new just like any other social platform.  Moving on to </a:t>
            </a:r>
            <a:r>
              <a:rPr lang="en-US" dirty="0" err="1"/>
              <a:t>techinicalities</a:t>
            </a:r>
            <a:r>
              <a:rPr lang="en-US" dirty="0"/>
              <a:t>, we made this using  remix web framework, which is framework of react,  used for server-side rendering (SSR). This means that both the backend and the frontend can be made using a single Remix app. Data is rendered on the server and served to the client side with minimum JavaScript. But how did we handle the interactions of the page using AWS cloud?</a:t>
            </a:r>
            <a:endParaRPr lang="en-IN" dirty="0"/>
          </a:p>
        </p:txBody>
      </p:sp>
      <p:sp>
        <p:nvSpPr>
          <p:cNvPr id="4" name="Slide Number Placeholder 3"/>
          <p:cNvSpPr>
            <a:spLocks noGrp="1"/>
          </p:cNvSpPr>
          <p:nvPr>
            <p:ph type="sldNum" sz="quarter" idx="5"/>
          </p:nvPr>
        </p:nvSpPr>
        <p:spPr/>
        <p:txBody>
          <a:bodyPr/>
          <a:lstStyle/>
          <a:p>
            <a:fld id="{BCAAA847-591F-244C-B6EF-8700C87BEA29}" type="slidenum">
              <a:rPr lang="en-US" smtClean="0"/>
              <a:t>2</a:t>
            </a:fld>
            <a:endParaRPr lang="en-US"/>
          </a:p>
        </p:txBody>
      </p:sp>
    </p:spTree>
    <p:extLst>
      <p:ext uri="{BB962C8B-B14F-4D97-AF65-F5344CB8AC3E}">
        <p14:creationId xmlns:p14="http://schemas.microsoft.com/office/powerpoint/2010/main" val="614105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Architecture diagram:</a:t>
            </a:r>
            <a:br>
              <a:rPr lang="en-US" dirty="0"/>
            </a:br>
            <a:r>
              <a:rPr lang="en-US" dirty="0"/>
              <a:t>Here's how, for functionality, the API's created at API gateway connects the front-end to the lambda functions. Then the lambda process the app logic and data. As depicted in this given pic, whenever the user interacts with the application, the lambda gets called and then the lambda process the data and redirects the user to the service they need. Like SES for notification, S3 for images and RDS for getting the user, and recipe information etc.,</a:t>
            </a:r>
            <a:endParaRPr lang="en-IN" dirty="0"/>
          </a:p>
        </p:txBody>
      </p:sp>
      <p:sp>
        <p:nvSpPr>
          <p:cNvPr id="4" name="Slide Number Placeholder 3"/>
          <p:cNvSpPr>
            <a:spLocks noGrp="1"/>
          </p:cNvSpPr>
          <p:nvPr>
            <p:ph type="sldNum" sz="quarter" idx="5"/>
          </p:nvPr>
        </p:nvSpPr>
        <p:spPr/>
        <p:txBody>
          <a:bodyPr/>
          <a:lstStyle/>
          <a:p>
            <a:fld id="{BCAAA847-591F-244C-B6EF-8700C87BEA29}" type="slidenum">
              <a:rPr lang="en-US" smtClean="0"/>
              <a:t>3</a:t>
            </a:fld>
            <a:endParaRPr lang="en-US"/>
          </a:p>
        </p:txBody>
      </p:sp>
    </p:spTree>
    <p:extLst>
      <p:ext uri="{BB962C8B-B14F-4D97-AF65-F5344CB8AC3E}">
        <p14:creationId xmlns:p14="http://schemas.microsoft.com/office/powerpoint/2010/main" val="404292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 diagram:</a:t>
            </a:r>
            <a:br>
              <a:rPr lang="en-US" dirty="0"/>
            </a:br>
            <a:r>
              <a:rPr lang="en-US" dirty="0"/>
              <a:t>And this the content of the RDS, just two tables connected with </a:t>
            </a:r>
            <a:r>
              <a:rPr lang="en-US" dirty="0" err="1"/>
              <a:t>userid</a:t>
            </a:r>
            <a:r>
              <a:rPr lang="en-US" dirty="0"/>
              <a:t>.  user table has all the user info id, name...and the recipe has all the recipe info such as recipe </a:t>
            </a:r>
            <a:r>
              <a:rPr lang="en-US" dirty="0" err="1"/>
              <a:t>name,description</a:t>
            </a:r>
            <a:r>
              <a:rPr lang="en-US" dirty="0"/>
              <a:t>...and also foreign key from user table, which indicates the owner of the recipe. ​​</a:t>
            </a:r>
            <a:endParaRPr lang="en-IN" dirty="0"/>
          </a:p>
        </p:txBody>
      </p:sp>
      <p:sp>
        <p:nvSpPr>
          <p:cNvPr id="4" name="Slide Number Placeholder 3"/>
          <p:cNvSpPr>
            <a:spLocks noGrp="1"/>
          </p:cNvSpPr>
          <p:nvPr>
            <p:ph type="sldNum" sz="quarter" idx="5"/>
          </p:nvPr>
        </p:nvSpPr>
        <p:spPr/>
        <p:txBody>
          <a:bodyPr/>
          <a:lstStyle/>
          <a:p>
            <a:fld id="{BCAAA847-591F-244C-B6EF-8700C87BEA29}" type="slidenum">
              <a:rPr lang="en-US" smtClean="0"/>
              <a:t>4</a:t>
            </a:fld>
            <a:endParaRPr lang="en-US"/>
          </a:p>
        </p:txBody>
      </p:sp>
    </p:spTree>
    <p:extLst>
      <p:ext uri="{BB962C8B-B14F-4D97-AF65-F5344CB8AC3E}">
        <p14:creationId xmlns:p14="http://schemas.microsoft.com/office/powerpoint/2010/main" val="804311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6584-C3E7-C05F-C94C-770C2A551E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8725F9-261B-C249-609E-64117CC0FA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7EF7E1-045E-70EA-9D6E-C3BBE3026CDB}"/>
              </a:ext>
            </a:extLst>
          </p:cNvPr>
          <p:cNvSpPr>
            <a:spLocks noGrp="1"/>
          </p:cNvSpPr>
          <p:nvPr>
            <p:ph type="dt" sz="half" idx="10"/>
          </p:nvPr>
        </p:nvSpPr>
        <p:spPr/>
        <p:txBody>
          <a:bodyPr/>
          <a:lstStyle/>
          <a:p>
            <a:fld id="{1C39740D-2DE8-5649-9145-399CF3A0925D}" type="datetime1">
              <a:rPr lang="en-US" smtClean="0"/>
              <a:t>8/2/2023</a:t>
            </a:fld>
            <a:endParaRPr lang="en-US"/>
          </a:p>
        </p:txBody>
      </p:sp>
      <p:sp>
        <p:nvSpPr>
          <p:cNvPr id="5" name="Footer Placeholder 4">
            <a:extLst>
              <a:ext uri="{FF2B5EF4-FFF2-40B4-BE49-F238E27FC236}">
                <a16:creationId xmlns:a16="http://schemas.microsoft.com/office/drawing/2014/main" id="{439C2672-F6BF-9612-9F92-46D69B8D3D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E497E-2662-7137-8A33-7F7AFDD0EBC2}"/>
              </a:ext>
            </a:extLst>
          </p:cNvPr>
          <p:cNvSpPr>
            <a:spLocks noGrp="1"/>
          </p:cNvSpPr>
          <p:nvPr>
            <p:ph type="sldNum" sz="quarter" idx="12"/>
          </p:nvPr>
        </p:nvSpPr>
        <p:spPr/>
        <p:txBody>
          <a:bodyPr/>
          <a:lstStyle/>
          <a:p>
            <a:fld id="{5B0E8258-5358-0A44-A44A-3BD3DFC1489F}" type="slidenum">
              <a:rPr lang="en-US" smtClean="0"/>
              <a:t>‹#›</a:t>
            </a:fld>
            <a:endParaRPr lang="en-US"/>
          </a:p>
        </p:txBody>
      </p:sp>
    </p:spTree>
    <p:extLst>
      <p:ext uri="{BB962C8B-B14F-4D97-AF65-F5344CB8AC3E}">
        <p14:creationId xmlns:p14="http://schemas.microsoft.com/office/powerpoint/2010/main" val="311956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2977-9A3F-4631-611B-B2A877F404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25E4C1-BCE1-92BD-DFEB-563816FD4E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0CC16-8323-B245-DE9E-7B8D884CE37E}"/>
              </a:ext>
            </a:extLst>
          </p:cNvPr>
          <p:cNvSpPr>
            <a:spLocks noGrp="1"/>
          </p:cNvSpPr>
          <p:nvPr>
            <p:ph type="dt" sz="half" idx="10"/>
          </p:nvPr>
        </p:nvSpPr>
        <p:spPr/>
        <p:txBody>
          <a:bodyPr/>
          <a:lstStyle/>
          <a:p>
            <a:fld id="{1750C047-0454-4B40-9F29-D586035E54A8}" type="datetime1">
              <a:rPr lang="en-US" smtClean="0"/>
              <a:t>8/2/2023</a:t>
            </a:fld>
            <a:endParaRPr lang="en-US"/>
          </a:p>
        </p:txBody>
      </p:sp>
      <p:sp>
        <p:nvSpPr>
          <p:cNvPr id="5" name="Footer Placeholder 4">
            <a:extLst>
              <a:ext uri="{FF2B5EF4-FFF2-40B4-BE49-F238E27FC236}">
                <a16:creationId xmlns:a16="http://schemas.microsoft.com/office/drawing/2014/main" id="{A0893F4E-9CAF-918C-39A1-E8851E18D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17AB2-31AA-EBB9-BD54-2D3318E175BE}"/>
              </a:ext>
            </a:extLst>
          </p:cNvPr>
          <p:cNvSpPr>
            <a:spLocks noGrp="1"/>
          </p:cNvSpPr>
          <p:nvPr>
            <p:ph type="sldNum" sz="quarter" idx="12"/>
          </p:nvPr>
        </p:nvSpPr>
        <p:spPr/>
        <p:txBody>
          <a:bodyPr/>
          <a:lstStyle/>
          <a:p>
            <a:fld id="{5B0E8258-5358-0A44-A44A-3BD3DFC1489F}" type="slidenum">
              <a:rPr lang="en-US" smtClean="0"/>
              <a:t>‹#›</a:t>
            </a:fld>
            <a:endParaRPr lang="en-US"/>
          </a:p>
        </p:txBody>
      </p:sp>
    </p:spTree>
    <p:extLst>
      <p:ext uri="{BB962C8B-B14F-4D97-AF65-F5344CB8AC3E}">
        <p14:creationId xmlns:p14="http://schemas.microsoft.com/office/powerpoint/2010/main" val="78488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CC655-E55C-002C-723F-40E8ABEF12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40B6E4-FA61-A600-90E1-27131B6D86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23CB79-03E7-7A81-2D1B-14BFB7115512}"/>
              </a:ext>
            </a:extLst>
          </p:cNvPr>
          <p:cNvSpPr>
            <a:spLocks noGrp="1"/>
          </p:cNvSpPr>
          <p:nvPr>
            <p:ph type="dt" sz="half" idx="10"/>
          </p:nvPr>
        </p:nvSpPr>
        <p:spPr/>
        <p:txBody>
          <a:bodyPr/>
          <a:lstStyle/>
          <a:p>
            <a:fld id="{BF5DAD0B-4602-A347-9E3C-CF85D7CC1CDA}" type="datetime1">
              <a:rPr lang="en-US" smtClean="0"/>
              <a:t>8/2/2023</a:t>
            </a:fld>
            <a:endParaRPr lang="en-US"/>
          </a:p>
        </p:txBody>
      </p:sp>
      <p:sp>
        <p:nvSpPr>
          <p:cNvPr id="5" name="Footer Placeholder 4">
            <a:extLst>
              <a:ext uri="{FF2B5EF4-FFF2-40B4-BE49-F238E27FC236}">
                <a16:creationId xmlns:a16="http://schemas.microsoft.com/office/drawing/2014/main" id="{D9ED6456-16F4-C045-D1F6-8CD8F60C2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EB6C4-19AB-46C5-6F2B-BB7A3AD5E8B1}"/>
              </a:ext>
            </a:extLst>
          </p:cNvPr>
          <p:cNvSpPr>
            <a:spLocks noGrp="1"/>
          </p:cNvSpPr>
          <p:nvPr>
            <p:ph type="sldNum" sz="quarter" idx="12"/>
          </p:nvPr>
        </p:nvSpPr>
        <p:spPr/>
        <p:txBody>
          <a:bodyPr/>
          <a:lstStyle/>
          <a:p>
            <a:fld id="{5B0E8258-5358-0A44-A44A-3BD3DFC1489F}" type="slidenum">
              <a:rPr lang="en-US" smtClean="0"/>
              <a:t>‹#›</a:t>
            </a:fld>
            <a:endParaRPr lang="en-US"/>
          </a:p>
        </p:txBody>
      </p:sp>
    </p:spTree>
    <p:extLst>
      <p:ext uri="{BB962C8B-B14F-4D97-AF65-F5344CB8AC3E}">
        <p14:creationId xmlns:p14="http://schemas.microsoft.com/office/powerpoint/2010/main" val="2833050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FE85-718D-C1B4-7E24-78703DDBD3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21FA33-14B8-C726-42C7-C88BF09B77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2EC0CD-CCF1-DA9C-82BC-605160600C15}"/>
              </a:ext>
            </a:extLst>
          </p:cNvPr>
          <p:cNvSpPr>
            <a:spLocks noGrp="1"/>
          </p:cNvSpPr>
          <p:nvPr>
            <p:ph type="dt" sz="half" idx="10"/>
          </p:nvPr>
        </p:nvSpPr>
        <p:spPr/>
        <p:txBody>
          <a:bodyPr/>
          <a:lstStyle/>
          <a:p>
            <a:fld id="{267BE85D-FAC5-3345-9901-3FD553AE838F}" type="datetime1">
              <a:rPr lang="en-US" smtClean="0"/>
              <a:t>8/2/2023</a:t>
            </a:fld>
            <a:endParaRPr lang="en-US"/>
          </a:p>
        </p:txBody>
      </p:sp>
      <p:sp>
        <p:nvSpPr>
          <p:cNvPr id="5" name="Footer Placeholder 4">
            <a:extLst>
              <a:ext uri="{FF2B5EF4-FFF2-40B4-BE49-F238E27FC236}">
                <a16:creationId xmlns:a16="http://schemas.microsoft.com/office/drawing/2014/main" id="{9B3DCB01-282A-BD4D-05C6-A4D037949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4CDD14-0434-4BAA-A57D-1B69133202EE}"/>
              </a:ext>
            </a:extLst>
          </p:cNvPr>
          <p:cNvSpPr>
            <a:spLocks noGrp="1"/>
          </p:cNvSpPr>
          <p:nvPr>
            <p:ph type="sldNum" sz="quarter" idx="12"/>
          </p:nvPr>
        </p:nvSpPr>
        <p:spPr/>
        <p:txBody>
          <a:bodyPr/>
          <a:lstStyle/>
          <a:p>
            <a:fld id="{5B0E8258-5358-0A44-A44A-3BD3DFC1489F}" type="slidenum">
              <a:rPr lang="en-US" smtClean="0"/>
              <a:t>‹#›</a:t>
            </a:fld>
            <a:endParaRPr lang="en-US"/>
          </a:p>
        </p:txBody>
      </p:sp>
    </p:spTree>
    <p:extLst>
      <p:ext uri="{BB962C8B-B14F-4D97-AF65-F5344CB8AC3E}">
        <p14:creationId xmlns:p14="http://schemas.microsoft.com/office/powerpoint/2010/main" val="865969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64E4-B364-D6AE-12D8-7E277A7552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80CA8-F48E-6AF6-61E7-D8E235C473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F665B3-63EA-9A25-83EF-BD3D83B1ECD8}"/>
              </a:ext>
            </a:extLst>
          </p:cNvPr>
          <p:cNvSpPr>
            <a:spLocks noGrp="1"/>
          </p:cNvSpPr>
          <p:nvPr>
            <p:ph type="dt" sz="half" idx="10"/>
          </p:nvPr>
        </p:nvSpPr>
        <p:spPr/>
        <p:txBody>
          <a:bodyPr/>
          <a:lstStyle/>
          <a:p>
            <a:fld id="{C3E1A4E8-F154-6F42-BE5C-9B4C8E85496A}" type="datetime1">
              <a:rPr lang="en-US" smtClean="0"/>
              <a:t>8/2/2023</a:t>
            </a:fld>
            <a:endParaRPr lang="en-US"/>
          </a:p>
        </p:txBody>
      </p:sp>
      <p:sp>
        <p:nvSpPr>
          <p:cNvPr id="5" name="Footer Placeholder 4">
            <a:extLst>
              <a:ext uri="{FF2B5EF4-FFF2-40B4-BE49-F238E27FC236}">
                <a16:creationId xmlns:a16="http://schemas.microsoft.com/office/drawing/2014/main" id="{F9804AD0-ACB2-E9CA-DA58-BA4CFA64F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EB45C-BCCB-27D6-BBAE-330A5734A6BD}"/>
              </a:ext>
            </a:extLst>
          </p:cNvPr>
          <p:cNvSpPr>
            <a:spLocks noGrp="1"/>
          </p:cNvSpPr>
          <p:nvPr>
            <p:ph type="sldNum" sz="quarter" idx="12"/>
          </p:nvPr>
        </p:nvSpPr>
        <p:spPr/>
        <p:txBody>
          <a:bodyPr/>
          <a:lstStyle/>
          <a:p>
            <a:fld id="{5B0E8258-5358-0A44-A44A-3BD3DFC1489F}" type="slidenum">
              <a:rPr lang="en-US" smtClean="0"/>
              <a:t>‹#›</a:t>
            </a:fld>
            <a:endParaRPr lang="en-US"/>
          </a:p>
        </p:txBody>
      </p:sp>
    </p:spTree>
    <p:extLst>
      <p:ext uri="{BB962C8B-B14F-4D97-AF65-F5344CB8AC3E}">
        <p14:creationId xmlns:p14="http://schemas.microsoft.com/office/powerpoint/2010/main" val="3714185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957B-C0D1-764F-CCF0-BF83F8D756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5F19A9-ED84-4555-EFBB-4341DBC28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F2C60C-DB42-A0D5-556B-518AB20F47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2FFE85-C0B9-B213-3645-241FEF7B1CC4}"/>
              </a:ext>
            </a:extLst>
          </p:cNvPr>
          <p:cNvSpPr>
            <a:spLocks noGrp="1"/>
          </p:cNvSpPr>
          <p:nvPr>
            <p:ph type="dt" sz="half" idx="10"/>
          </p:nvPr>
        </p:nvSpPr>
        <p:spPr/>
        <p:txBody>
          <a:bodyPr/>
          <a:lstStyle/>
          <a:p>
            <a:fld id="{5FCAE515-014B-9643-86A3-211D6849171C}" type="datetime1">
              <a:rPr lang="en-US" smtClean="0"/>
              <a:t>8/2/2023</a:t>
            </a:fld>
            <a:endParaRPr lang="en-US"/>
          </a:p>
        </p:txBody>
      </p:sp>
      <p:sp>
        <p:nvSpPr>
          <p:cNvPr id="6" name="Footer Placeholder 5">
            <a:extLst>
              <a:ext uri="{FF2B5EF4-FFF2-40B4-BE49-F238E27FC236}">
                <a16:creationId xmlns:a16="http://schemas.microsoft.com/office/drawing/2014/main" id="{31CF36EE-E291-A993-AD9E-998D78F386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1AD7C4-22AD-CD02-EE30-D251AC1945C8}"/>
              </a:ext>
            </a:extLst>
          </p:cNvPr>
          <p:cNvSpPr>
            <a:spLocks noGrp="1"/>
          </p:cNvSpPr>
          <p:nvPr>
            <p:ph type="sldNum" sz="quarter" idx="12"/>
          </p:nvPr>
        </p:nvSpPr>
        <p:spPr/>
        <p:txBody>
          <a:bodyPr/>
          <a:lstStyle/>
          <a:p>
            <a:fld id="{5B0E8258-5358-0A44-A44A-3BD3DFC1489F}" type="slidenum">
              <a:rPr lang="en-US" smtClean="0"/>
              <a:t>‹#›</a:t>
            </a:fld>
            <a:endParaRPr lang="en-US"/>
          </a:p>
        </p:txBody>
      </p:sp>
    </p:spTree>
    <p:extLst>
      <p:ext uri="{BB962C8B-B14F-4D97-AF65-F5344CB8AC3E}">
        <p14:creationId xmlns:p14="http://schemas.microsoft.com/office/powerpoint/2010/main" val="3306621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D409-D216-CE61-F6F4-EF236EDCCD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05AC4D-4592-5D70-12EB-BA5170F82D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BAD524-2C90-FA0E-3177-56B27B9FA0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32B895-B2F3-6F76-F418-1A38B8E714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8F287B-1C9A-1EA4-7558-9A4D8D179F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C73124-6E84-4A31-226C-E27FD0A16B20}"/>
              </a:ext>
            </a:extLst>
          </p:cNvPr>
          <p:cNvSpPr>
            <a:spLocks noGrp="1"/>
          </p:cNvSpPr>
          <p:nvPr>
            <p:ph type="dt" sz="half" idx="10"/>
          </p:nvPr>
        </p:nvSpPr>
        <p:spPr/>
        <p:txBody>
          <a:bodyPr/>
          <a:lstStyle/>
          <a:p>
            <a:fld id="{1D409D39-55E7-FA4A-AAF4-793833CD829D}" type="datetime1">
              <a:rPr lang="en-US" smtClean="0"/>
              <a:t>8/2/2023</a:t>
            </a:fld>
            <a:endParaRPr lang="en-US"/>
          </a:p>
        </p:txBody>
      </p:sp>
      <p:sp>
        <p:nvSpPr>
          <p:cNvPr id="8" name="Footer Placeholder 7">
            <a:extLst>
              <a:ext uri="{FF2B5EF4-FFF2-40B4-BE49-F238E27FC236}">
                <a16:creationId xmlns:a16="http://schemas.microsoft.com/office/drawing/2014/main" id="{7BA59410-5FF9-6498-3B9E-3E02649A86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5604FF-BC65-C2F0-3FDE-A07063AB7BB1}"/>
              </a:ext>
            </a:extLst>
          </p:cNvPr>
          <p:cNvSpPr>
            <a:spLocks noGrp="1"/>
          </p:cNvSpPr>
          <p:nvPr>
            <p:ph type="sldNum" sz="quarter" idx="12"/>
          </p:nvPr>
        </p:nvSpPr>
        <p:spPr/>
        <p:txBody>
          <a:bodyPr/>
          <a:lstStyle/>
          <a:p>
            <a:fld id="{5B0E8258-5358-0A44-A44A-3BD3DFC1489F}" type="slidenum">
              <a:rPr lang="en-US" smtClean="0"/>
              <a:t>‹#›</a:t>
            </a:fld>
            <a:endParaRPr lang="en-US"/>
          </a:p>
        </p:txBody>
      </p:sp>
    </p:spTree>
    <p:extLst>
      <p:ext uri="{BB962C8B-B14F-4D97-AF65-F5344CB8AC3E}">
        <p14:creationId xmlns:p14="http://schemas.microsoft.com/office/powerpoint/2010/main" val="3797193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D3B90-60B5-D764-0DF2-68A2B8E3F2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918DBD-7433-DCB3-52DF-EDF3B908B078}"/>
              </a:ext>
            </a:extLst>
          </p:cNvPr>
          <p:cNvSpPr>
            <a:spLocks noGrp="1"/>
          </p:cNvSpPr>
          <p:nvPr>
            <p:ph type="dt" sz="half" idx="10"/>
          </p:nvPr>
        </p:nvSpPr>
        <p:spPr/>
        <p:txBody>
          <a:bodyPr/>
          <a:lstStyle/>
          <a:p>
            <a:fld id="{F92FF40F-EC48-854E-9DC1-DBB3D9FBCC05}" type="datetime1">
              <a:rPr lang="en-US" smtClean="0"/>
              <a:t>8/2/2023</a:t>
            </a:fld>
            <a:endParaRPr lang="en-US"/>
          </a:p>
        </p:txBody>
      </p:sp>
      <p:sp>
        <p:nvSpPr>
          <p:cNvPr id="4" name="Footer Placeholder 3">
            <a:extLst>
              <a:ext uri="{FF2B5EF4-FFF2-40B4-BE49-F238E27FC236}">
                <a16:creationId xmlns:a16="http://schemas.microsoft.com/office/drawing/2014/main" id="{B0A600D0-CF3A-BDF3-E7BB-7D19A32258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75953-0806-E9AA-26FF-E87B13AAA0C2}"/>
              </a:ext>
            </a:extLst>
          </p:cNvPr>
          <p:cNvSpPr>
            <a:spLocks noGrp="1"/>
          </p:cNvSpPr>
          <p:nvPr>
            <p:ph type="sldNum" sz="quarter" idx="12"/>
          </p:nvPr>
        </p:nvSpPr>
        <p:spPr/>
        <p:txBody>
          <a:bodyPr/>
          <a:lstStyle/>
          <a:p>
            <a:fld id="{5B0E8258-5358-0A44-A44A-3BD3DFC1489F}" type="slidenum">
              <a:rPr lang="en-US" smtClean="0"/>
              <a:t>‹#›</a:t>
            </a:fld>
            <a:endParaRPr lang="en-US"/>
          </a:p>
        </p:txBody>
      </p:sp>
    </p:spTree>
    <p:extLst>
      <p:ext uri="{BB962C8B-B14F-4D97-AF65-F5344CB8AC3E}">
        <p14:creationId xmlns:p14="http://schemas.microsoft.com/office/powerpoint/2010/main" val="2011847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BBF245-D27A-5AC2-E46A-EC62AA5A1AC0}"/>
              </a:ext>
            </a:extLst>
          </p:cNvPr>
          <p:cNvSpPr>
            <a:spLocks noGrp="1"/>
          </p:cNvSpPr>
          <p:nvPr>
            <p:ph type="dt" sz="half" idx="10"/>
          </p:nvPr>
        </p:nvSpPr>
        <p:spPr/>
        <p:txBody>
          <a:bodyPr/>
          <a:lstStyle/>
          <a:p>
            <a:fld id="{603FA8BB-3CDB-D14A-BD03-B06AA5A4D950}" type="datetime1">
              <a:rPr lang="en-US" smtClean="0"/>
              <a:t>8/2/2023</a:t>
            </a:fld>
            <a:endParaRPr lang="en-US"/>
          </a:p>
        </p:txBody>
      </p:sp>
      <p:sp>
        <p:nvSpPr>
          <p:cNvPr id="3" name="Footer Placeholder 2">
            <a:extLst>
              <a:ext uri="{FF2B5EF4-FFF2-40B4-BE49-F238E27FC236}">
                <a16:creationId xmlns:a16="http://schemas.microsoft.com/office/drawing/2014/main" id="{5A42F19F-3B2A-BBF3-5FB8-FC4A8EFA40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57CE8F-7ED5-4E69-18BB-FB2135E6F509}"/>
              </a:ext>
            </a:extLst>
          </p:cNvPr>
          <p:cNvSpPr>
            <a:spLocks noGrp="1"/>
          </p:cNvSpPr>
          <p:nvPr>
            <p:ph type="sldNum" sz="quarter" idx="12"/>
          </p:nvPr>
        </p:nvSpPr>
        <p:spPr/>
        <p:txBody>
          <a:bodyPr/>
          <a:lstStyle/>
          <a:p>
            <a:fld id="{5B0E8258-5358-0A44-A44A-3BD3DFC1489F}" type="slidenum">
              <a:rPr lang="en-US" smtClean="0"/>
              <a:t>‹#›</a:t>
            </a:fld>
            <a:endParaRPr lang="en-US"/>
          </a:p>
        </p:txBody>
      </p:sp>
    </p:spTree>
    <p:extLst>
      <p:ext uri="{BB962C8B-B14F-4D97-AF65-F5344CB8AC3E}">
        <p14:creationId xmlns:p14="http://schemas.microsoft.com/office/powerpoint/2010/main" val="1127965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D37C-5A8A-0895-CEEA-E0744551E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CBA759-1E22-283E-F48E-6A0D4E1C5E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C775C1-E0AC-2BF5-3D42-D15819D768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2836D-52B5-FCB6-C760-E075C68DCE86}"/>
              </a:ext>
            </a:extLst>
          </p:cNvPr>
          <p:cNvSpPr>
            <a:spLocks noGrp="1"/>
          </p:cNvSpPr>
          <p:nvPr>
            <p:ph type="dt" sz="half" idx="10"/>
          </p:nvPr>
        </p:nvSpPr>
        <p:spPr/>
        <p:txBody>
          <a:bodyPr/>
          <a:lstStyle/>
          <a:p>
            <a:fld id="{E40705E3-B32D-7242-BCF9-3FD3B45A3590}" type="datetime1">
              <a:rPr lang="en-US" smtClean="0"/>
              <a:t>8/2/2023</a:t>
            </a:fld>
            <a:endParaRPr lang="en-US"/>
          </a:p>
        </p:txBody>
      </p:sp>
      <p:sp>
        <p:nvSpPr>
          <p:cNvPr id="6" name="Footer Placeholder 5">
            <a:extLst>
              <a:ext uri="{FF2B5EF4-FFF2-40B4-BE49-F238E27FC236}">
                <a16:creationId xmlns:a16="http://schemas.microsoft.com/office/drawing/2014/main" id="{B569AA1A-BCED-3E49-6112-031E230328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7D472F-4236-EFBC-EE9D-2C70F098285C}"/>
              </a:ext>
            </a:extLst>
          </p:cNvPr>
          <p:cNvSpPr>
            <a:spLocks noGrp="1"/>
          </p:cNvSpPr>
          <p:nvPr>
            <p:ph type="sldNum" sz="quarter" idx="12"/>
          </p:nvPr>
        </p:nvSpPr>
        <p:spPr/>
        <p:txBody>
          <a:bodyPr/>
          <a:lstStyle/>
          <a:p>
            <a:fld id="{5B0E8258-5358-0A44-A44A-3BD3DFC1489F}" type="slidenum">
              <a:rPr lang="en-US" smtClean="0"/>
              <a:t>‹#›</a:t>
            </a:fld>
            <a:endParaRPr lang="en-US"/>
          </a:p>
        </p:txBody>
      </p:sp>
    </p:spTree>
    <p:extLst>
      <p:ext uri="{BB962C8B-B14F-4D97-AF65-F5344CB8AC3E}">
        <p14:creationId xmlns:p14="http://schemas.microsoft.com/office/powerpoint/2010/main" val="2422728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E25E-10C5-E396-94CE-3302E270B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4A785C-5773-7BA8-9341-FF94FC775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30C40F-B0F4-2CCB-D36C-F561CA928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E9A33-6A61-F795-B498-0B33BE973A4B}"/>
              </a:ext>
            </a:extLst>
          </p:cNvPr>
          <p:cNvSpPr>
            <a:spLocks noGrp="1"/>
          </p:cNvSpPr>
          <p:nvPr>
            <p:ph type="dt" sz="half" idx="10"/>
          </p:nvPr>
        </p:nvSpPr>
        <p:spPr/>
        <p:txBody>
          <a:bodyPr/>
          <a:lstStyle/>
          <a:p>
            <a:fld id="{A78F9541-4B11-0B46-9991-F29C2258E3CE}" type="datetime1">
              <a:rPr lang="en-US" smtClean="0"/>
              <a:t>8/2/2023</a:t>
            </a:fld>
            <a:endParaRPr lang="en-US"/>
          </a:p>
        </p:txBody>
      </p:sp>
      <p:sp>
        <p:nvSpPr>
          <p:cNvPr id="6" name="Footer Placeholder 5">
            <a:extLst>
              <a:ext uri="{FF2B5EF4-FFF2-40B4-BE49-F238E27FC236}">
                <a16:creationId xmlns:a16="http://schemas.microsoft.com/office/drawing/2014/main" id="{CC47BC98-EA02-3725-7C9A-B91BA6A08C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3F7EFF-95C6-AD43-99A8-13D473316F27}"/>
              </a:ext>
            </a:extLst>
          </p:cNvPr>
          <p:cNvSpPr>
            <a:spLocks noGrp="1"/>
          </p:cNvSpPr>
          <p:nvPr>
            <p:ph type="sldNum" sz="quarter" idx="12"/>
          </p:nvPr>
        </p:nvSpPr>
        <p:spPr/>
        <p:txBody>
          <a:bodyPr/>
          <a:lstStyle/>
          <a:p>
            <a:fld id="{5B0E8258-5358-0A44-A44A-3BD3DFC1489F}" type="slidenum">
              <a:rPr lang="en-US" smtClean="0"/>
              <a:t>‹#›</a:t>
            </a:fld>
            <a:endParaRPr lang="en-US"/>
          </a:p>
        </p:txBody>
      </p:sp>
    </p:spTree>
    <p:extLst>
      <p:ext uri="{BB962C8B-B14F-4D97-AF65-F5344CB8AC3E}">
        <p14:creationId xmlns:p14="http://schemas.microsoft.com/office/powerpoint/2010/main" val="1534112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CDFD9-19B7-F957-F132-6EB43F1986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2726A-16E4-D9B3-A4F9-90750CBA94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9CD94-9ED8-E06D-9D01-0694DEC412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501DE5-F820-5B44-A3F3-8B8919582193}" type="datetime1">
              <a:rPr lang="en-US" smtClean="0"/>
              <a:t>8/2/2023</a:t>
            </a:fld>
            <a:endParaRPr lang="en-US"/>
          </a:p>
        </p:txBody>
      </p:sp>
      <p:sp>
        <p:nvSpPr>
          <p:cNvPr id="5" name="Footer Placeholder 4">
            <a:extLst>
              <a:ext uri="{FF2B5EF4-FFF2-40B4-BE49-F238E27FC236}">
                <a16:creationId xmlns:a16="http://schemas.microsoft.com/office/drawing/2014/main" id="{171A3A12-669D-A1C1-ACAB-632309711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BA840A-CFE7-F6BE-83F0-A471C73DEE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E8258-5358-0A44-A44A-3BD3DFC1489F}" type="slidenum">
              <a:rPr lang="en-US" smtClean="0"/>
              <a:t>‹#›</a:t>
            </a:fld>
            <a:endParaRPr lang="en-US"/>
          </a:p>
        </p:txBody>
      </p:sp>
    </p:spTree>
    <p:extLst>
      <p:ext uri="{BB962C8B-B14F-4D97-AF65-F5344CB8AC3E}">
        <p14:creationId xmlns:p14="http://schemas.microsoft.com/office/powerpoint/2010/main" val="2889521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BF16E-4EDE-D460-F250-1A27D7537AB2}"/>
              </a:ext>
            </a:extLst>
          </p:cNvPr>
          <p:cNvSpPr>
            <a:spLocks noGrp="1"/>
          </p:cNvSpPr>
          <p:nvPr>
            <p:ph type="title"/>
          </p:nvPr>
        </p:nvSpPr>
        <p:spPr>
          <a:xfrm>
            <a:off x="643467" y="643467"/>
            <a:ext cx="6613267" cy="5906962"/>
          </a:xfrm>
        </p:spPr>
        <p:txBody>
          <a:bodyPr vert="horz" lIns="91440" tIns="45720" rIns="91440" bIns="45720" rtlCol="0" anchor="b">
            <a:normAutofit/>
          </a:bodyPr>
          <a:lstStyle/>
          <a:p>
            <a:r>
              <a:rPr lang="en-US" b="1" dirty="0"/>
              <a:t>Recipe Sharing System</a:t>
            </a:r>
            <a:br>
              <a:rPr lang="en-US" dirty="0"/>
            </a:br>
            <a:r>
              <a:rPr lang="en-US" sz="2800" dirty="0"/>
              <a:t>Group Name: 30449 NimbusWhiz</a:t>
            </a:r>
            <a:br>
              <a:rPr lang="en-US" dirty="0"/>
            </a:br>
            <a:br>
              <a:rPr lang="en-US" dirty="0"/>
            </a:br>
            <a:r>
              <a:rPr lang="en-US" dirty="0"/>
              <a:t>		</a:t>
            </a:r>
            <a:r>
              <a:rPr lang="en-US" sz="3600" dirty="0"/>
              <a:t>By </a:t>
            </a:r>
            <a:br>
              <a:rPr lang="en-US" dirty="0"/>
            </a:br>
            <a:r>
              <a:rPr lang="en-US" dirty="0"/>
              <a:t>		</a:t>
            </a:r>
            <a:r>
              <a:rPr lang="en-US" sz="1800" b="1" dirty="0"/>
              <a:t>ASHA JYOTHI JAKKAN -700746157</a:t>
            </a:r>
            <a:br>
              <a:rPr lang="en-US" sz="1800" b="1" dirty="0"/>
            </a:br>
            <a:r>
              <a:rPr lang="en-US" sz="1800" b="1" dirty="0"/>
              <a:t>                                   SAI SUMANTH LADE- 700745852</a:t>
            </a:r>
            <a:br>
              <a:rPr lang="en-US" sz="1800" b="1" dirty="0"/>
            </a:br>
            <a:r>
              <a:rPr lang="en-US" sz="1800" b="1" dirty="0"/>
              <a:t>                                   VIHARI REDDY MONAJI - 700745437</a:t>
            </a:r>
            <a:br>
              <a:rPr lang="en-US" sz="1800" b="1" dirty="0"/>
            </a:br>
            <a:r>
              <a:rPr lang="en-US" sz="1800" b="1" dirty="0"/>
              <a:t>                                   SAHIL NAIDU PAGADALA - 700748694</a:t>
            </a:r>
            <a:br>
              <a:rPr lang="en-US" dirty="0"/>
            </a:br>
            <a:endParaRPr lang="en-US" dirty="0"/>
          </a:p>
        </p:txBody>
      </p:sp>
      <p:pic>
        <p:nvPicPr>
          <p:cNvPr id="10" name="Picture 9" descr="Eight kinds of pasta on a wooden ladle">
            <a:extLst>
              <a:ext uri="{FF2B5EF4-FFF2-40B4-BE49-F238E27FC236}">
                <a16:creationId xmlns:a16="http://schemas.microsoft.com/office/drawing/2014/main" id="{F1540F61-8B04-CC42-1AD8-45FDE906C987}"/>
              </a:ext>
            </a:extLst>
          </p:cNvPr>
          <p:cNvPicPr>
            <a:picLocks noChangeAspect="1"/>
          </p:cNvPicPr>
          <p:nvPr/>
        </p:nvPicPr>
        <p:blipFill rotWithShape="1">
          <a:blip r:embed="rId3"/>
          <a:srcRect l="22719" r="19243" b="-1"/>
          <a:stretch/>
        </p:blipFill>
        <p:spPr>
          <a:xfrm>
            <a:off x="7259782" y="10"/>
            <a:ext cx="4932218"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Slide Number Placeholder 2">
            <a:extLst>
              <a:ext uri="{FF2B5EF4-FFF2-40B4-BE49-F238E27FC236}">
                <a16:creationId xmlns:a16="http://schemas.microsoft.com/office/drawing/2014/main" id="{ADC1AB18-676C-5AB5-9A83-0022ACB5587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B0E8258-5358-0A44-A44A-3BD3DFC1489F}"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spTree>
    <p:extLst>
      <p:ext uri="{BB962C8B-B14F-4D97-AF65-F5344CB8AC3E}">
        <p14:creationId xmlns:p14="http://schemas.microsoft.com/office/powerpoint/2010/main" val="3706685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4A91B-3D26-46CD-FF72-BB500E2F943A}"/>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AWS EC2</a:t>
            </a:r>
          </a:p>
        </p:txBody>
      </p:sp>
      <p:pic>
        <p:nvPicPr>
          <p:cNvPr id="6" name="Picture 5" descr="A screenshot of a computer&#10;&#10;Description automatically generated">
            <a:extLst>
              <a:ext uri="{FF2B5EF4-FFF2-40B4-BE49-F238E27FC236}">
                <a16:creationId xmlns:a16="http://schemas.microsoft.com/office/drawing/2014/main" id="{C7B5F182-3315-D71A-77B7-DEB1547304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38" y="1603915"/>
            <a:ext cx="4773298" cy="399763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B66736E-5967-A5B2-5300-6592F623E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4690" y="1684416"/>
            <a:ext cx="4773530" cy="3849610"/>
          </a:xfrm>
          <a:prstGeom prst="rect">
            <a:avLst/>
          </a:prstGeom>
        </p:spPr>
      </p:pic>
      <p:sp>
        <p:nvSpPr>
          <p:cNvPr id="4" name="Slide Number Placeholder 3">
            <a:extLst>
              <a:ext uri="{FF2B5EF4-FFF2-40B4-BE49-F238E27FC236}">
                <a16:creationId xmlns:a16="http://schemas.microsoft.com/office/drawing/2014/main" id="{6EFC3FC5-4F3B-6D23-97F9-A46D4D984DE8}"/>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5B0E8258-5358-0A44-A44A-3BD3DFC1489F}" type="slidenum">
              <a:rPr lang="en-US" sz="1100">
                <a:solidFill>
                  <a:schemeClr val="tx1">
                    <a:lumMod val="50000"/>
                    <a:lumOff val="50000"/>
                  </a:schemeClr>
                </a:solidFill>
              </a:rPr>
              <a:pPr>
                <a:spcAft>
                  <a:spcPts val="600"/>
                </a:spcAft>
              </a:pPr>
              <a:t>10</a:t>
            </a:fld>
            <a:endParaRPr lang="en-US" sz="1100">
              <a:solidFill>
                <a:schemeClr val="tx1">
                  <a:lumMod val="50000"/>
                  <a:lumOff val="50000"/>
                </a:schemeClr>
              </a:solidFill>
            </a:endParaRPr>
          </a:p>
        </p:txBody>
      </p:sp>
      <p:sp>
        <p:nvSpPr>
          <p:cNvPr id="7" name="TextBox 6">
            <a:extLst>
              <a:ext uri="{FF2B5EF4-FFF2-40B4-BE49-F238E27FC236}">
                <a16:creationId xmlns:a16="http://schemas.microsoft.com/office/drawing/2014/main" id="{B86B5CAE-BADD-8148-8781-121C446530C8}"/>
              </a:ext>
            </a:extLst>
          </p:cNvPr>
          <p:cNvSpPr txBox="1"/>
          <p:nvPr/>
        </p:nvSpPr>
        <p:spPr>
          <a:xfrm>
            <a:off x="457200" y="5583444"/>
            <a:ext cx="5342011" cy="923330"/>
          </a:xfrm>
          <a:prstGeom prst="rect">
            <a:avLst/>
          </a:prstGeom>
          <a:noFill/>
        </p:spPr>
        <p:txBody>
          <a:bodyPr wrap="square" rtlCol="0">
            <a:spAutoFit/>
          </a:bodyPr>
          <a:lstStyle/>
          <a:p>
            <a:pPr marL="285750" indent="-285750">
              <a:buFont typeface="Arial" panose="020B0604020202020204" pitchFamily="34" charset="0"/>
              <a:buChar char="•"/>
            </a:pPr>
            <a:r>
              <a:rPr lang="en-IN" dirty="0"/>
              <a:t>It is a web service that provides secure, resizable compute in cloud.</a:t>
            </a:r>
          </a:p>
          <a:p>
            <a:pPr marL="285750" indent="-285750">
              <a:buFont typeface="Arial" panose="020B0604020202020204" pitchFamily="34" charset="0"/>
              <a:buChar char="•"/>
            </a:pPr>
            <a:endParaRPr lang="en-IN" dirty="0"/>
          </a:p>
        </p:txBody>
      </p:sp>
      <p:sp>
        <p:nvSpPr>
          <p:cNvPr id="8" name="TextBox 7">
            <a:extLst>
              <a:ext uri="{FF2B5EF4-FFF2-40B4-BE49-F238E27FC236}">
                <a16:creationId xmlns:a16="http://schemas.microsoft.com/office/drawing/2014/main" id="{D9834C3C-A8CE-8D9D-9FFF-1AE75558BD7F}"/>
              </a:ext>
            </a:extLst>
          </p:cNvPr>
          <p:cNvSpPr txBox="1"/>
          <p:nvPr/>
        </p:nvSpPr>
        <p:spPr>
          <a:xfrm>
            <a:off x="6096000" y="5398778"/>
            <a:ext cx="5348080" cy="369332"/>
          </a:xfrm>
          <a:prstGeom prst="rect">
            <a:avLst/>
          </a:prstGeom>
          <a:noFill/>
        </p:spPr>
        <p:txBody>
          <a:bodyPr wrap="square" rtlCol="0">
            <a:spAutoFit/>
          </a:bodyPr>
          <a:lstStyle/>
          <a:p>
            <a:r>
              <a:rPr lang="en-IN" dirty="0"/>
              <a:t>	</a:t>
            </a:r>
          </a:p>
        </p:txBody>
      </p:sp>
      <p:sp>
        <p:nvSpPr>
          <p:cNvPr id="9" name="TextBox 8">
            <a:extLst>
              <a:ext uri="{FF2B5EF4-FFF2-40B4-BE49-F238E27FC236}">
                <a16:creationId xmlns:a16="http://schemas.microsoft.com/office/drawing/2014/main" id="{20797F26-422E-E6A6-591C-9B09BA1EAB34}"/>
              </a:ext>
            </a:extLst>
          </p:cNvPr>
          <p:cNvSpPr txBox="1"/>
          <p:nvPr/>
        </p:nvSpPr>
        <p:spPr>
          <a:xfrm>
            <a:off x="6121881" y="5561050"/>
            <a:ext cx="5342011" cy="923330"/>
          </a:xfrm>
          <a:prstGeom prst="rect">
            <a:avLst/>
          </a:prstGeom>
          <a:noFill/>
        </p:spPr>
        <p:txBody>
          <a:bodyPr wrap="square" rtlCol="0">
            <a:spAutoFit/>
          </a:bodyPr>
          <a:lstStyle/>
          <a:p>
            <a:pPr marL="285750" indent="-285750">
              <a:buFont typeface="Arial" panose="020B0604020202020204" pitchFamily="34" charset="0"/>
              <a:buChar char="•"/>
            </a:pPr>
            <a:r>
              <a:rPr lang="en-IN" dirty="0"/>
              <a:t>In Ec2, we use connect SSH to connect to the platform. Executing few command results in the generation of port number </a:t>
            </a:r>
            <a:r>
              <a:rPr lang="en-IN"/>
              <a:t>for the server.</a:t>
            </a:r>
            <a:endParaRPr lang="en-IN" dirty="0"/>
          </a:p>
        </p:txBody>
      </p:sp>
    </p:spTree>
    <p:extLst>
      <p:ext uri="{BB962C8B-B14F-4D97-AF65-F5344CB8AC3E}">
        <p14:creationId xmlns:p14="http://schemas.microsoft.com/office/powerpoint/2010/main" val="3326655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327B7-0114-7CC6-73BF-AD922BC3CA9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User’s Dashboard</a:t>
            </a:r>
          </a:p>
        </p:txBody>
      </p:sp>
      <p:pic>
        <p:nvPicPr>
          <p:cNvPr id="5" name="Content Placeholder 4" descr="A screenshot of a computer&#10;&#10;Description automatically generated">
            <a:extLst>
              <a:ext uri="{FF2B5EF4-FFF2-40B4-BE49-F238E27FC236}">
                <a16:creationId xmlns:a16="http://schemas.microsoft.com/office/drawing/2014/main" id="{91B694BA-E14A-69CE-FE39-B3F55B444067}"/>
              </a:ext>
            </a:extLst>
          </p:cNvPr>
          <p:cNvPicPr>
            <a:picLocks noGrp="1" noChangeAspect="1"/>
          </p:cNvPicPr>
          <p:nvPr>
            <p:ph idx="1"/>
          </p:nvPr>
        </p:nvPicPr>
        <p:blipFill>
          <a:blip r:embed="rId2"/>
          <a:stretch>
            <a:fillRect/>
          </a:stretch>
        </p:blipFill>
        <p:spPr>
          <a:xfrm>
            <a:off x="5153822" y="688674"/>
            <a:ext cx="6553545" cy="5488593"/>
          </a:xfrm>
          <a:prstGeom prst="rect">
            <a:avLst/>
          </a:prstGeom>
        </p:spPr>
      </p:pic>
      <p:sp>
        <p:nvSpPr>
          <p:cNvPr id="3" name="Slide Number Placeholder 2">
            <a:extLst>
              <a:ext uri="{FF2B5EF4-FFF2-40B4-BE49-F238E27FC236}">
                <a16:creationId xmlns:a16="http://schemas.microsoft.com/office/drawing/2014/main" id="{8FE8EC51-6A61-7B39-C43A-1644B8591224}"/>
              </a:ext>
            </a:extLst>
          </p:cNvPr>
          <p:cNvSpPr>
            <a:spLocks noGrp="1"/>
          </p:cNvSpPr>
          <p:nvPr>
            <p:ph type="sldNum" sz="quarter" idx="12"/>
          </p:nvPr>
        </p:nvSpPr>
        <p:spPr/>
        <p:txBody>
          <a:bodyPr/>
          <a:lstStyle/>
          <a:p>
            <a:fld id="{5B0E8258-5358-0A44-A44A-3BD3DFC1489F}" type="slidenum">
              <a:rPr lang="en-US" smtClean="0"/>
              <a:t>11</a:t>
            </a:fld>
            <a:endParaRPr lang="en-US"/>
          </a:p>
        </p:txBody>
      </p:sp>
    </p:spTree>
    <p:extLst>
      <p:ext uri="{BB962C8B-B14F-4D97-AF65-F5344CB8AC3E}">
        <p14:creationId xmlns:p14="http://schemas.microsoft.com/office/powerpoint/2010/main" val="2640269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5F494B-E454-DA9A-3961-54C51163D88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Add their own recipes</a:t>
            </a:r>
          </a:p>
        </p:txBody>
      </p:sp>
      <p:pic>
        <p:nvPicPr>
          <p:cNvPr id="5" name="Content Placeholder 4" descr="A screenshot of a computer&#10;&#10;Description automatically generated">
            <a:extLst>
              <a:ext uri="{FF2B5EF4-FFF2-40B4-BE49-F238E27FC236}">
                <a16:creationId xmlns:a16="http://schemas.microsoft.com/office/drawing/2014/main" id="{D35840BF-CCFC-4745-6289-B8CE346641FE}"/>
              </a:ext>
            </a:extLst>
          </p:cNvPr>
          <p:cNvPicPr>
            <a:picLocks noGrp="1" noChangeAspect="1"/>
          </p:cNvPicPr>
          <p:nvPr>
            <p:ph idx="1"/>
          </p:nvPr>
        </p:nvPicPr>
        <p:blipFill>
          <a:blip r:embed="rId2"/>
          <a:stretch>
            <a:fillRect/>
          </a:stretch>
        </p:blipFill>
        <p:spPr>
          <a:xfrm>
            <a:off x="5153822" y="688674"/>
            <a:ext cx="6553545" cy="5488593"/>
          </a:xfrm>
          <a:prstGeom prst="rect">
            <a:avLst/>
          </a:prstGeom>
        </p:spPr>
      </p:pic>
      <p:sp>
        <p:nvSpPr>
          <p:cNvPr id="3" name="Slide Number Placeholder 2">
            <a:extLst>
              <a:ext uri="{FF2B5EF4-FFF2-40B4-BE49-F238E27FC236}">
                <a16:creationId xmlns:a16="http://schemas.microsoft.com/office/drawing/2014/main" id="{C1FB1A6C-0C9D-DB2E-85AC-B127C44628EA}"/>
              </a:ext>
            </a:extLst>
          </p:cNvPr>
          <p:cNvSpPr>
            <a:spLocks noGrp="1"/>
          </p:cNvSpPr>
          <p:nvPr>
            <p:ph type="sldNum" sz="quarter" idx="12"/>
          </p:nvPr>
        </p:nvSpPr>
        <p:spPr/>
        <p:txBody>
          <a:bodyPr/>
          <a:lstStyle/>
          <a:p>
            <a:fld id="{5B0E8258-5358-0A44-A44A-3BD3DFC1489F}" type="slidenum">
              <a:rPr lang="en-US" smtClean="0"/>
              <a:t>12</a:t>
            </a:fld>
            <a:endParaRPr lang="en-US"/>
          </a:p>
        </p:txBody>
      </p:sp>
    </p:spTree>
    <p:extLst>
      <p:ext uri="{BB962C8B-B14F-4D97-AF65-F5344CB8AC3E}">
        <p14:creationId xmlns:p14="http://schemas.microsoft.com/office/powerpoint/2010/main" val="195997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E99D5-C109-9A70-CB0E-BA38452E433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Author’s page</a:t>
            </a:r>
          </a:p>
        </p:txBody>
      </p:sp>
      <p:pic>
        <p:nvPicPr>
          <p:cNvPr id="5" name="Content Placeholder 4" descr="A screenshot of a computer&#10;&#10;Description automatically generated">
            <a:extLst>
              <a:ext uri="{FF2B5EF4-FFF2-40B4-BE49-F238E27FC236}">
                <a16:creationId xmlns:a16="http://schemas.microsoft.com/office/drawing/2014/main" id="{DEC8A750-5E01-79E8-9BE4-E9E7052D9EE6}"/>
              </a:ext>
            </a:extLst>
          </p:cNvPr>
          <p:cNvPicPr>
            <a:picLocks noGrp="1" noChangeAspect="1"/>
          </p:cNvPicPr>
          <p:nvPr>
            <p:ph idx="1"/>
          </p:nvPr>
        </p:nvPicPr>
        <p:blipFill>
          <a:blip r:embed="rId2"/>
          <a:stretch>
            <a:fillRect/>
          </a:stretch>
        </p:blipFill>
        <p:spPr>
          <a:xfrm>
            <a:off x="5153822" y="688674"/>
            <a:ext cx="6553545" cy="5488593"/>
          </a:xfrm>
          <a:prstGeom prst="rect">
            <a:avLst/>
          </a:prstGeom>
        </p:spPr>
      </p:pic>
      <p:sp>
        <p:nvSpPr>
          <p:cNvPr id="3" name="Slide Number Placeholder 2">
            <a:extLst>
              <a:ext uri="{FF2B5EF4-FFF2-40B4-BE49-F238E27FC236}">
                <a16:creationId xmlns:a16="http://schemas.microsoft.com/office/drawing/2014/main" id="{16D384E4-970E-05C4-1B99-87C7CD8523D8}"/>
              </a:ext>
            </a:extLst>
          </p:cNvPr>
          <p:cNvSpPr>
            <a:spLocks noGrp="1"/>
          </p:cNvSpPr>
          <p:nvPr>
            <p:ph type="sldNum" sz="quarter" idx="12"/>
          </p:nvPr>
        </p:nvSpPr>
        <p:spPr/>
        <p:txBody>
          <a:bodyPr/>
          <a:lstStyle/>
          <a:p>
            <a:fld id="{5B0E8258-5358-0A44-A44A-3BD3DFC1489F}" type="slidenum">
              <a:rPr lang="en-US" smtClean="0"/>
              <a:t>13</a:t>
            </a:fld>
            <a:endParaRPr lang="en-US"/>
          </a:p>
        </p:txBody>
      </p:sp>
    </p:spTree>
    <p:extLst>
      <p:ext uri="{BB962C8B-B14F-4D97-AF65-F5344CB8AC3E}">
        <p14:creationId xmlns:p14="http://schemas.microsoft.com/office/powerpoint/2010/main" val="762859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21D05-74D8-888C-67F4-1F78673A675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Admin Dashboard</a:t>
            </a:r>
          </a:p>
        </p:txBody>
      </p:sp>
      <p:pic>
        <p:nvPicPr>
          <p:cNvPr id="5" name="Content Placeholder 4" descr="A screenshot of a computer&#10;&#10;Description automatically generated">
            <a:extLst>
              <a:ext uri="{FF2B5EF4-FFF2-40B4-BE49-F238E27FC236}">
                <a16:creationId xmlns:a16="http://schemas.microsoft.com/office/drawing/2014/main" id="{2BB675B7-B208-04DF-C7BD-CF39D4BC6FEF}"/>
              </a:ext>
            </a:extLst>
          </p:cNvPr>
          <p:cNvPicPr>
            <a:picLocks noGrp="1" noChangeAspect="1"/>
          </p:cNvPicPr>
          <p:nvPr>
            <p:ph idx="1"/>
          </p:nvPr>
        </p:nvPicPr>
        <p:blipFill>
          <a:blip r:embed="rId2"/>
          <a:stretch>
            <a:fillRect/>
          </a:stretch>
        </p:blipFill>
        <p:spPr>
          <a:xfrm>
            <a:off x="5153822" y="688674"/>
            <a:ext cx="6553545" cy="5488593"/>
          </a:xfrm>
          <a:prstGeom prst="rect">
            <a:avLst/>
          </a:prstGeom>
        </p:spPr>
      </p:pic>
      <p:sp>
        <p:nvSpPr>
          <p:cNvPr id="3" name="Slide Number Placeholder 2">
            <a:extLst>
              <a:ext uri="{FF2B5EF4-FFF2-40B4-BE49-F238E27FC236}">
                <a16:creationId xmlns:a16="http://schemas.microsoft.com/office/drawing/2014/main" id="{84CEF1C5-DEC9-3E7F-07D5-B77208412907}"/>
              </a:ext>
            </a:extLst>
          </p:cNvPr>
          <p:cNvSpPr>
            <a:spLocks noGrp="1"/>
          </p:cNvSpPr>
          <p:nvPr>
            <p:ph type="sldNum" sz="quarter" idx="12"/>
          </p:nvPr>
        </p:nvSpPr>
        <p:spPr/>
        <p:txBody>
          <a:bodyPr/>
          <a:lstStyle/>
          <a:p>
            <a:fld id="{5B0E8258-5358-0A44-A44A-3BD3DFC1489F}" type="slidenum">
              <a:rPr lang="en-US" smtClean="0"/>
              <a:t>14</a:t>
            </a:fld>
            <a:endParaRPr lang="en-US"/>
          </a:p>
        </p:txBody>
      </p:sp>
    </p:spTree>
    <p:extLst>
      <p:ext uri="{BB962C8B-B14F-4D97-AF65-F5344CB8AC3E}">
        <p14:creationId xmlns:p14="http://schemas.microsoft.com/office/powerpoint/2010/main" val="2477723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E16ECD-923E-7677-68C9-E8C82B257D98}"/>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Difficulties faced</a:t>
            </a:r>
          </a:p>
        </p:txBody>
      </p:sp>
      <p:graphicFrame>
        <p:nvGraphicFramePr>
          <p:cNvPr id="5" name="Content Placeholder 2">
            <a:extLst>
              <a:ext uri="{FF2B5EF4-FFF2-40B4-BE49-F238E27FC236}">
                <a16:creationId xmlns:a16="http://schemas.microsoft.com/office/drawing/2014/main" id="{F75B74DF-33E9-1DC8-A802-8FF80DE817E6}"/>
              </a:ext>
            </a:extLst>
          </p:cNvPr>
          <p:cNvGraphicFramePr>
            <a:graphicFrameLocks noGrp="1"/>
          </p:cNvGraphicFramePr>
          <p:nvPr>
            <p:ph idx="1"/>
            <p:extLst>
              <p:ext uri="{D42A27DB-BD31-4B8C-83A1-F6EECF244321}">
                <p14:modId xmlns:p14="http://schemas.microsoft.com/office/powerpoint/2010/main" val="139577153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C1CBEB21-A0F4-839E-C6D5-7958DA0C8600}"/>
              </a:ext>
            </a:extLst>
          </p:cNvPr>
          <p:cNvSpPr>
            <a:spLocks noGrp="1"/>
          </p:cNvSpPr>
          <p:nvPr>
            <p:ph type="sldNum" sz="quarter" idx="12"/>
          </p:nvPr>
        </p:nvSpPr>
        <p:spPr/>
        <p:txBody>
          <a:bodyPr/>
          <a:lstStyle/>
          <a:p>
            <a:fld id="{5B0E8258-5358-0A44-A44A-3BD3DFC1489F}" type="slidenum">
              <a:rPr lang="en-US" smtClean="0"/>
              <a:t>15</a:t>
            </a:fld>
            <a:endParaRPr lang="en-US"/>
          </a:p>
        </p:txBody>
      </p:sp>
    </p:spTree>
    <p:extLst>
      <p:ext uri="{BB962C8B-B14F-4D97-AF65-F5344CB8AC3E}">
        <p14:creationId xmlns:p14="http://schemas.microsoft.com/office/powerpoint/2010/main" val="2934864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0A7D1F-51E1-D470-312F-D10D5C4D366B}"/>
              </a:ext>
            </a:extLst>
          </p:cNvPr>
          <p:cNvSpPr>
            <a:spLocks noGrp="1"/>
          </p:cNvSpPr>
          <p:nvPr>
            <p:ph type="title"/>
          </p:nvPr>
        </p:nvSpPr>
        <p:spPr>
          <a:xfrm>
            <a:off x="1188069" y="381935"/>
            <a:ext cx="9356106" cy="1200329"/>
          </a:xfrm>
        </p:spPr>
        <p:txBody>
          <a:bodyPr anchor="t">
            <a:normAutofit/>
          </a:bodyPr>
          <a:lstStyle/>
          <a:p>
            <a:r>
              <a:rPr lang="en-US" sz="8000"/>
              <a:t>Difficulties faced</a:t>
            </a:r>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2D755455-71F9-2A04-67E2-A8EB8224A87F}"/>
              </a:ext>
            </a:extLst>
          </p:cNvPr>
          <p:cNvGraphicFramePr>
            <a:graphicFrameLocks noGrp="1"/>
          </p:cNvGraphicFramePr>
          <p:nvPr>
            <p:ph idx="1"/>
            <p:extLst>
              <p:ext uri="{D42A27DB-BD31-4B8C-83A1-F6EECF244321}">
                <p14:modId xmlns:p14="http://schemas.microsoft.com/office/powerpoint/2010/main" val="892558026"/>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87E0CAFB-6B95-FCE2-7BD8-27499D82D85C}"/>
              </a:ext>
            </a:extLst>
          </p:cNvPr>
          <p:cNvSpPr>
            <a:spLocks noGrp="1"/>
          </p:cNvSpPr>
          <p:nvPr>
            <p:ph type="sldNum" sz="quarter" idx="12"/>
          </p:nvPr>
        </p:nvSpPr>
        <p:spPr/>
        <p:txBody>
          <a:bodyPr/>
          <a:lstStyle/>
          <a:p>
            <a:fld id="{5B0E8258-5358-0A44-A44A-3BD3DFC1489F}" type="slidenum">
              <a:rPr lang="en-US" smtClean="0"/>
              <a:t>16</a:t>
            </a:fld>
            <a:endParaRPr lang="en-US"/>
          </a:p>
        </p:txBody>
      </p:sp>
    </p:spTree>
    <p:extLst>
      <p:ext uri="{BB962C8B-B14F-4D97-AF65-F5344CB8AC3E}">
        <p14:creationId xmlns:p14="http://schemas.microsoft.com/office/powerpoint/2010/main" val="3231945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4564-0CC8-869A-989E-C3F3D37E12D6}"/>
              </a:ext>
            </a:extLst>
          </p:cNvPr>
          <p:cNvSpPr>
            <a:spLocks noGrp="1"/>
          </p:cNvSpPr>
          <p:nvPr>
            <p:ph type="title"/>
          </p:nvPr>
        </p:nvSpPr>
        <p:spPr/>
        <p:txBody>
          <a:bodyPr/>
          <a:lstStyle/>
          <a:p>
            <a:r>
              <a:rPr lang="en-US" dirty="0"/>
              <a:t>Project Description</a:t>
            </a:r>
          </a:p>
        </p:txBody>
      </p:sp>
      <p:sp>
        <p:nvSpPr>
          <p:cNvPr id="3" name="Content Placeholder 2">
            <a:extLst>
              <a:ext uri="{FF2B5EF4-FFF2-40B4-BE49-F238E27FC236}">
                <a16:creationId xmlns:a16="http://schemas.microsoft.com/office/drawing/2014/main" id="{A9DEB8A6-0C34-4684-74F7-D43A64C040E1}"/>
              </a:ext>
            </a:extLst>
          </p:cNvPr>
          <p:cNvSpPr>
            <a:spLocks noGrp="1"/>
          </p:cNvSpPr>
          <p:nvPr>
            <p:ph idx="1"/>
          </p:nvPr>
        </p:nvSpPr>
        <p:spPr/>
        <p:txBody>
          <a:bodyPr>
            <a:normAutofit fontScale="85000" lnSpcReduction="20000"/>
          </a:bodyPr>
          <a:lstStyle/>
          <a:p>
            <a:r>
              <a:rPr lang="en-US" dirty="0"/>
              <a:t>This application allows users to share, view, and follow recipes.</a:t>
            </a:r>
          </a:p>
          <a:p>
            <a:r>
              <a:rPr lang="en-US" dirty="0"/>
              <a:t>Users can upload and share their own recipes. They can also browse and view recipes shared by others.</a:t>
            </a:r>
          </a:p>
          <a:p>
            <a:r>
              <a:rPr lang="en-US" dirty="0"/>
              <a:t>If users like particular recipes or creators, they can follow them to see new recipes.</a:t>
            </a:r>
          </a:p>
          <a:p>
            <a:r>
              <a:rPr lang="en-US" dirty="0"/>
              <a:t>The app uses Remix as the web framework. It is hosted on EC2 for the server.</a:t>
            </a:r>
          </a:p>
          <a:p>
            <a:r>
              <a:rPr lang="en-US" dirty="0"/>
              <a:t>APIs created in API Gateway connect the frontend to AWS Lambda functions. Lambda processes app logic and data.</a:t>
            </a:r>
          </a:p>
          <a:p>
            <a:r>
              <a:rPr lang="en-US" dirty="0"/>
              <a:t>Lambda also enables logging and notifications via SES. Data is stored in RDS database.</a:t>
            </a:r>
          </a:p>
          <a:p>
            <a:r>
              <a:rPr lang="en-US" dirty="0"/>
              <a:t>The app provides an interactive community for home cooks to share and discover new recipes.</a:t>
            </a:r>
          </a:p>
          <a:p>
            <a:endParaRPr lang="en-US" dirty="0"/>
          </a:p>
        </p:txBody>
      </p:sp>
      <p:sp>
        <p:nvSpPr>
          <p:cNvPr id="4" name="Slide Number Placeholder 3">
            <a:extLst>
              <a:ext uri="{FF2B5EF4-FFF2-40B4-BE49-F238E27FC236}">
                <a16:creationId xmlns:a16="http://schemas.microsoft.com/office/drawing/2014/main" id="{4E2EB444-D3B1-8EDC-80B8-D6C6AB0C8885}"/>
              </a:ext>
            </a:extLst>
          </p:cNvPr>
          <p:cNvSpPr>
            <a:spLocks noGrp="1"/>
          </p:cNvSpPr>
          <p:nvPr>
            <p:ph type="sldNum" sz="quarter" idx="12"/>
          </p:nvPr>
        </p:nvSpPr>
        <p:spPr/>
        <p:txBody>
          <a:bodyPr/>
          <a:lstStyle/>
          <a:p>
            <a:fld id="{5B0E8258-5358-0A44-A44A-3BD3DFC1489F}" type="slidenum">
              <a:rPr lang="en-US" smtClean="0"/>
              <a:t>2</a:t>
            </a:fld>
            <a:endParaRPr lang="en-US"/>
          </a:p>
        </p:txBody>
      </p:sp>
    </p:spTree>
    <p:extLst>
      <p:ext uri="{BB962C8B-B14F-4D97-AF65-F5344CB8AC3E}">
        <p14:creationId xmlns:p14="http://schemas.microsoft.com/office/powerpoint/2010/main" val="2921961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614C7F-B4E6-CCAD-590B-D0BDB61FB05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Architecture Diagram</a:t>
            </a:r>
          </a:p>
        </p:txBody>
      </p:sp>
      <p:pic>
        <p:nvPicPr>
          <p:cNvPr id="5" name="Content Placeholder 4" descr="A diagram of a service&#10;&#10;Description automatically generated">
            <a:extLst>
              <a:ext uri="{FF2B5EF4-FFF2-40B4-BE49-F238E27FC236}">
                <a16:creationId xmlns:a16="http://schemas.microsoft.com/office/drawing/2014/main" id="{764A8BBC-769E-7BAF-F4EC-97AE3EBFACC4}"/>
              </a:ext>
            </a:extLst>
          </p:cNvPr>
          <p:cNvPicPr>
            <a:picLocks noGrp="1" noChangeAspect="1"/>
          </p:cNvPicPr>
          <p:nvPr>
            <p:ph idx="1"/>
          </p:nvPr>
        </p:nvPicPr>
        <p:blipFill>
          <a:blip r:embed="rId3"/>
          <a:stretch>
            <a:fillRect/>
          </a:stretch>
        </p:blipFill>
        <p:spPr>
          <a:xfrm>
            <a:off x="517950" y="3136074"/>
            <a:ext cx="11327549" cy="2322147"/>
          </a:xfrm>
          <a:prstGeom prst="rect">
            <a:avLst/>
          </a:prstGeom>
        </p:spPr>
      </p:pic>
      <p:sp>
        <p:nvSpPr>
          <p:cNvPr id="3" name="Slide Number Placeholder 2">
            <a:extLst>
              <a:ext uri="{FF2B5EF4-FFF2-40B4-BE49-F238E27FC236}">
                <a16:creationId xmlns:a16="http://schemas.microsoft.com/office/drawing/2014/main" id="{32D68E71-E478-3477-FDFA-FBBB3ED69D8A}"/>
              </a:ext>
            </a:extLst>
          </p:cNvPr>
          <p:cNvSpPr>
            <a:spLocks noGrp="1"/>
          </p:cNvSpPr>
          <p:nvPr>
            <p:ph type="sldNum" sz="quarter" idx="12"/>
          </p:nvPr>
        </p:nvSpPr>
        <p:spPr/>
        <p:txBody>
          <a:bodyPr/>
          <a:lstStyle/>
          <a:p>
            <a:fld id="{5B0E8258-5358-0A44-A44A-3BD3DFC1489F}" type="slidenum">
              <a:rPr lang="en-US" smtClean="0"/>
              <a:t>3</a:t>
            </a:fld>
            <a:endParaRPr lang="en-US"/>
          </a:p>
        </p:txBody>
      </p:sp>
    </p:spTree>
    <p:extLst>
      <p:ext uri="{BB962C8B-B14F-4D97-AF65-F5344CB8AC3E}">
        <p14:creationId xmlns:p14="http://schemas.microsoft.com/office/powerpoint/2010/main" val="8628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544AC93-DF86-213A-8690-EB8EA57D7E7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ER Diagram</a:t>
            </a:r>
          </a:p>
        </p:txBody>
      </p:sp>
      <p:pic>
        <p:nvPicPr>
          <p:cNvPr id="5" name="Content Placeholder 4" descr="A screenshot of a computer&#10;&#10;Description automatically generated">
            <a:extLst>
              <a:ext uri="{FF2B5EF4-FFF2-40B4-BE49-F238E27FC236}">
                <a16:creationId xmlns:a16="http://schemas.microsoft.com/office/drawing/2014/main" id="{4EC55FA1-54FC-D9B1-6363-55E4F9566AB4}"/>
              </a:ext>
            </a:extLst>
          </p:cNvPr>
          <p:cNvPicPr>
            <a:picLocks noGrp="1" noChangeAspect="1"/>
          </p:cNvPicPr>
          <p:nvPr>
            <p:ph idx="1"/>
          </p:nvPr>
        </p:nvPicPr>
        <p:blipFill>
          <a:blip r:embed="rId3"/>
          <a:stretch>
            <a:fillRect/>
          </a:stretch>
        </p:blipFill>
        <p:spPr>
          <a:xfrm>
            <a:off x="4833538" y="467208"/>
            <a:ext cx="6563527" cy="5923584"/>
          </a:xfrm>
          <a:prstGeom prst="rect">
            <a:avLst/>
          </a:prstGeom>
        </p:spPr>
      </p:pic>
      <p:sp>
        <p:nvSpPr>
          <p:cNvPr id="3" name="Slide Number Placeholder 2">
            <a:extLst>
              <a:ext uri="{FF2B5EF4-FFF2-40B4-BE49-F238E27FC236}">
                <a16:creationId xmlns:a16="http://schemas.microsoft.com/office/drawing/2014/main" id="{794147D5-5262-E794-DC78-55845978B8C2}"/>
              </a:ext>
            </a:extLst>
          </p:cNvPr>
          <p:cNvSpPr>
            <a:spLocks noGrp="1"/>
          </p:cNvSpPr>
          <p:nvPr>
            <p:ph type="sldNum" sz="quarter" idx="12"/>
          </p:nvPr>
        </p:nvSpPr>
        <p:spPr/>
        <p:txBody>
          <a:bodyPr/>
          <a:lstStyle/>
          <a:p>
            <a:fld id="{5B0E8258-5358-0A44-A44A-3BD3DFC1489F}" type="slidenum">
              <a:rPr lang="en-US" smtClean="0"/>
              <a:t>4</a:t>
            </a:fld>
            <a:endParaRPr lang="en-US"/>
          </a:p>
        </p:txBody>
      </p:sp>
    </p:spTree>
    <p:extLst>
      <p:ext uri="{BB962C8B-B14F-4D97-AF65-F5344CB8AC3E}">
        <p14:creationId xmlns:p14="http://schemas.microsoft.com/office/powerpoint/2010/main" val="402027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DAE01-0D10-255F-CFE0-63FC36FE5F40}"/>
              </a:ext>
            </a:extLst>
          </p:cNvPr>
          <p:cNvSpPr>
            <a:spLocks noGrp="1"/>
          </p:cNvSpPr>
          <p:nvPr>
            <p:ph type="title"/>
          </p:nvPr>
        </p:nvSpPr>
        <p:spPr>
          <a:xfrm>
            <a:off x="6513788" y="365125"/>
            <a:ext cx="4840010" cy="1807305"/>
          </a:xfrm>
        </p:spPr>
        <p:txBody>
          <a:bodyPr>
            <a:normAutofit/>
          </a:bodyPr>
          <a:lstStyle/>
          <a:p>
            <a:r>
              <a:rPr lang="en-US" dirty="0"/>
              <a:t>Services Used	</a:t>
            </a:r>
          </a:p>
        </p:txBody>
      </p:sp>
      <p:pic>
        <p:nvPicPr>
          <p:cNvPr id="6" name="Picture 5" descr="Illuminated server room panel">
            <a:extLst>
              <a:ext uri="{FF2B5EF4-FFF2-40B4-BE49-F238E27FC236}">
                <a16:creationId xmlns:a16="http://schemas.microsoft.com/office/drawing/2014/main" id="{2A6F70DA-3036-8C26-0C86-F9D96AFEA111}"/>
              </a:ext>
            </a:extLst>
          </p:cNvPr>
          <p:cNvPicPr>
            <a:picLocks noChangeAspect="1"/>
          </p:cNvPicPr>
          <p:nvPr/>
        </p:nvPicPr>
        <p:blipFill rotWithShape="1">
          <a:blip r:embed="rId2"/>
          <a:srcRect l="16867" r="23598"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A20E8EA-0063-D42A-C483-4C2C26B8B07F}"/>
              </a:ext>
            </a:extLst>
          </p:cNvPr>
          <p:cNvSpPr>
            <a:spLocks noGrp="1"/>
          </p:cNvSpPr>
          <p:nvPr>
            <p:ph idx="1"/>
          </p:nvPr>
        </p:nvSpPr>
        <p:spPr>
          <a:xfrm>
            <a:off x="6513788" y="2333297"/>
            <a:ext cx="4840010" cy="3843666"/>
          </a:xfrm>
        </p:spPr>
        <p:txBody>
          <a:bodyPr>
            <a:normAutofit fontScale="92500" lnSpcReduction="20000"/>
          </a:bodyPr>
          <a:lstStyle/>
          <a:p>
            <a:r>
              <a:rPr lang="en-US" sz="1200" b="1" dirty="0"/>
              <a:t>AWS RDS </a:t>
            </a:r>
            <a:r>
              <a:rPr lang="en-US" sz="1200" dirty="0"/>
              <a:t>- Amazon Relational Database Service (Amazon RDS) is a collection of managed services that makes it simple to set up, operate, and scale databases in the cloud.</a:t>
            </a:r>
          </a:p>
          <a:p>
            <a:endParaRPr lang="en-US" sz="1200" dirty="0"/>
          </a:p>
          <a:p>
            <a:r>
              <a:rPr lang="en-US" sz="1200" b="1" dirty="0"/>
              <a:t>AWS S3 </a:t>
            </a:r>
            <a:r>
              <a:rPr lang="en-US" sz="1200" dirty="0"/>
              <a:t>– Amazon S3 is a scalable object storage service that allows you to store and retrieve any amount of data from anywhere on the web.</a:t>
            </a:r>
          </a:p>
          <a:p>
            <a:endParaRPr lang="en-US" sz="1200" b="1" dirty="0"/>
          </a:p>
          <a:p>
            <a:r>
              <a:rPr lang="en-US" sz="1200" b="1" dirty="0"/>
              <a:t>AWS Lambda </a:t>
            </a:r>
            <a:r>
              <a:rPr lang="en-US" sz="1200" dirty="0"/>
              <a:t>- AWS Lambda is a serverless, event-driven compute service that lets you run code for virtually any type of application or backend service without provisioning or managing servers.</a:t>
            </a:r>
          </a:p>
          <a:p>
            <a:endParaRPr lang="en-US" sz="1200" dirty="0"/>
          </a:p>
          <a:p>
            <a:r>
              <a:rPr lang="en-US" sz="1200" b="1" dirty="0"/>
              <a:t>AWS </a:t>
            </a:r>
            <a:r>
              <a:rPr lang="en-US" sz="1200" b="1" dirty="0" err="1"/>
              <a:t>ApiGateway</a:t>
            </a:r>
            <a:r>
              <a:rPr lang="en-US" sz="1200" b="1" dirty="0"/>
              <a:t> </a:t>
            </a:r>
            <a:r>
              <a:rPr lang="en-US" sz="1200" dirty="0"/>
              <a:t>-  AWS API Gateway is a fully managed service that makes it easy for developers to create, publish, maintain, monitor, and secure APIs at any scale.</a:t>
            </a:r>
          </a:p>
          <a:p>
            <a:endParaRPr lang="en-US" sz="1200" dirty="0"/>
          </a:p>
          <a:p>
            <a:r>
              <a:rPr lang="en-US" sz="1200" b="1" dirty="0"/>
              <a:t>AWS SES </a:t>
            </a:r>
            <a:r>
              <a:rPr lang="en-US" sz="1200" dirty="0"/>
              <a:t>- Amazon Simple Email Service (SES) is a cost-effective, flexible, and scalable email service that enables sending mail from within any application.</a:t>
            </a:r>
          </a:p>
          <a:p>
            <a:endParaRPr lang="en-US" sz="1200" b="1" dirty="0"/>
          </a:p>
          <a:p>
            <a:r>
              <a:rPr lang="en-US" sz="1200" b="1" dirty="0"/>
              <a:t>AWS EC2 </a:t>
            </a:r>
            <a:r>
              <a:rPr lang="en-US" sz="1200" dirty="0"/>
              <a:t>- Amazon Elastic Compute Cloud (Amazon EC2) is a web service that provides secure, resizable compute capacity in the cloud.</a:t>
            </a:r>
          </a:p>
          <a:p>
            <a:endParaRPr lang="en-US" sz="1050" dirty="0"/>
          </a:p>
          <a:p>
            <a:pPr marL="0" indent="0">
              <a:buNone/>
            </a:pPr>
            <a:endParaRPr lang="en-US" sz="1050" dirty="0"/>
          </a:p>
        </p:txBody>
      </p:sp>
      <p:sp>
        <p:nvSpPr>
          <p:cNvPr id="4" name="Slide Number Placeholder 3">
            <a:extLst>
              <a:ext uri="{FF2B5EF4-FFF2-40B4-BE49-F238E27FC236}">
                <a16:creationId xmlns:a16="http://schemas.microsoft.com/office/drawing/2014/main" id="{0EB72173-A14E-BC13-7D77-DBB698363236}"/>
              </a:ext>
            </a:extLst>
          </p:cNvPr>
          <p:cNvSpPr>
            <a:spLocks noGrp="1"/>
          </p:cNvSpPr>
          <p:nvPr>
            <p:ph type="sldNum" sz="quarter" idx="12"/>
          </p:nvPr>
        </p:nvSpPr>
        <p:spPr>
          <a:xfrm>
            <a:off x="8610600" y="6356350"/>
            <a:ext cx="2743200" cy="365125"/>
          </a:xfrm>
        </p:spPr>
        <p:txBody>
          <a:bodyPr>
            <a:normAutofit/>
          </a:bodyPr>
          <a:lstStyle/>
          <a:p>
            <a:pPr>
              <a:spcAft>
                <a:spcPts val="600"/>
              </a:spcAft>
            </a:pPr>
            <a:fld id="{5B0E8258-5358-0A44-A44A-3BD3DFC1489F}" type="slidenum">
              <a:rPr lang="en-US" smtClean="0"/>
              <a:pPr>
                <a:spcAft>
                  <a:spcPts val="600"/>
                </a:spcAft>
              </a:pPr>
              <a:t>5</a:t>
            </a:fld>
            <a:endParaRPr lang="en-US" dirty="0"/>
          </a:p>
        </p:txBody>
      </p:sp>
    </p:spTree>
    <p:extLst>
      <p:ext uri="{BB962C8B-B14F-4D97-AF65-F5344CB8AC3E}">
        <p14:creationId xmlns:p14="http://schemas.microsoft.com/office/powerpoint/2010/main" val="3704029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7B920-F040-F0DF-3300-F15B63DFE848}"/>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AWS RDS	</a:t>
            </a:r>
          </a:p>
        </p:txBody>
      </p:sp>
      <p:pic>
        <p:nvPicPr>
          <p:cNvPr id="5" name="Picture 4" descr="A screenshot of a computer&#10;&#10;Description automatically generated">
            <a:extLst>
              <a:ext uri="{FF2B5EF4-FFF2-40B4-BE49-F238E27FC236}">
                <a16:creationId xmlns:a16="http://schemas.microsoft.com/office/drawing/2014/main" id="{65362B80-4DA2-4D04-FA87-F2D74566DC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538" y="1576447"/>
            <a:ext cx="4773298" cy="399763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A0794FB-8118-955D-445E-84621A923D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4932" y="1603915"/>
            <a:ext cx="4773530" cy="3997831"/>
          </a:xfrm>
          <a:prstGeom prst="rect">
            <a:avLst/>
          </a:prstGeom>
        </p:spPr>
      </p:pic>
      <p:sp>
        <p:nvSpPr>
          <p:cNvPr id="4" name="Slide Number Placeholder 3">
            <a:extLst>
              <a:ext uri="{FF2B5EF4-FFF2-40B4-BE49-F238E27FC236}">
                <a16:creationId xmlns:a16="http://schemas.microsoft.com/office/drawing/2014/main" id="{912485C8-74C5-9C00-D47E-075D812C698D}"/>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5B0E8258-5358-0A44-A44A-3BD3DFC1489F}" type="slidenum">
              <a:rPr lang="en-US" sz="1100">
                <a:solidFill>
                  <a:schemeClr val="tx1">
                    <a:lumMod val="50000"/>
                    <a:lumOff val="50000"/>
                  </a:schemeClr>
                </a:solidFill>
              </a:rPr>
              <a:pPr>
                <a:spcAft>
                  <a:spcPts val="600"/>
                </a:spcAft>
              </a:pPr>
              <a:t>6</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7D96D692-A149-97F3-9F0B-562ED0CD65CB}"/>
              </a:ext>
            </a:extLst>
          </p:cNvPr>
          <p:cNvSpPr txBox="1"/>
          <p:nvPr/>
        </p:nvSpPr>
        <p:spPr>
          <a:xfrm>
            <a:off x="366920" y="5394406"/>
            <a:ext cx="5348080" cy="1200329"/>
          </a:xfrm>
          <a:prstGeom prst="rect">
            <a:avLst/>
          </a:prstGeom>
          <a:noFill/>
        </p:spPr>
        <p:txBody>
          <a:bodyPr wrap="square" rtlCol="0">
            <a:spAutoFit/>
          </a:bodyPr>
          <a:lstStyle/>
          <a:p>
            <a:pPr marL="285750" indent="-285750">
              <a:buFont typeface="Arial" panose="020B0604020202020204" pitchFamily="34" charset="0"/>
              <a:buChar char="•"/>
            </a:pPr>
            <a:r>
              <a:rPr lang="en-IN" dirty="0"/>
              <a:t>Offers a user-friendly interface to handle database.</a:t>
            </a:r>
          </a:p>
          <a:p>
            <a:pPr marL="285750" indent="-285750">
              <a:buFont typeface="Arial" panose="020B0604020202020204" pitchFamily="34" charset="0"/>
              <a:buChar char="•"/>
            </a:pPr>
            <a:r>
              <a:rPr lang="en-IN" dirty="0"/>
              <a:t>No technical complexities for setting up or one doesn’t need to worry about infrastructure.</a:t>
            </a:r>
          </a:p>
          <a:p>
            <a:r>
              <a:rPr lang="en-IN" dirty="0"/>
              <a:t>	</a:t>
            </a:r>
          </a:p>
        </p:txBody>
      </p:sp>
      <p:sp>
        <p:nvSpPr>
          <p:cNvPr id="7" name="TextBox 6">
            <a:extLst>
              <a:ext uri="{FF2B5EF4-FFF2-40B4-BE49-F238E27FC236}">
                <a16:creationId xmlns:a16="http://schemas.microsoft.com/office/drawing/2014/main" id="{F231E4F6-47DE-8E62-02D0-1BC88293CD4B}"/>
              </a:ext>
            </a:extLst>
          </p:cNvPr>
          <p:cNvSpPr txBox="1"/>
          <p:nvPr/>
        </p:nvSpPr>
        <p:spPr>
          <a:xfrm>
            <a:off x="6356240" y="5675875"/>
            <a:ext cx="5348080" cy="369332"/>
          </a:xfrm>
          <a:prstGeom prst="rect">
            <a:avLst/>
          </a:prstGeom>
          <a:noFill/>
        </p:spPr>
        <p:txBody>
          <a:bodyPr wrap="square" rtlCol="0">
            <a:spAutoFit/>
          </a:bodyPr>
          <a:lstStyle/>
          <a:p>
            <a:pPr marL="285750" indent="-285750">
              <a:buFont typeface="Arial" panose="020B0604020202020204" pitchFamily="34" charset="0"/>
              <a:buChar char="•"/>
            </a:pPr>
            <a:r>
              <a:rPr lang="en-IN" dirty="0"/>
              <a:t>Basically, handles the recipe storage.	</a:t>
            </a:r>
          </a:p>
        </p:txBody>
      </p:sp>
    </p:spTree>
    <p:extLst>
      <p:ext uri="{BB962C8B-B14F-4D97-AF65-F5344CB8AC3E}">
        <p14:creationId xmlns:p14="http://schemas.microsoft.com/office/powerpoint/2010/main" val="284271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2A45EA70-573A-984D-1AFC-0F46435A9E48}"/>
              </a:ext>
            </a:extLst>
          </p:cNvPr>
          <p:cNvSpPr>
            <a:spLocks noGrp="1"/>
          </p:cNvSpPr>
          <p:nvPr>
            <p:ph type="title"/>
          </p:nvPr>
        </p:nvSpPr>
        <p:spPr>
          <a:xfrm>
            <a:off x="497973" y="393380"/>
            <a:ext cx="7655427" cy="739881"/>
          </a:xfrm>
        </p:spPr>
        <p:txBody>
          <a:bodyPr vert="horz" lIns="91440" tIns="45720" rIns="91440" bIns="45720" rtlCol="0" anchor="b">
            <a:normAutofit/>
          </a:bodyPr>
          <a:lstStyle/>
          <a:p>
            <a:r>
              <a:rPr lang="en-US" sz="3600"/>
              <a:t>AWS S3</a:t>
            </a:r>
          </a:p>
        </p:txBody>
      </p:sp>
      <p:pic>
        <p:nvPicPr>
          <p:cNvPr id="6" name="Content Placeholder 5" descr="A screenshot of a computer&#10;&#10;Description automatically generated">
            <a:extLst>
              <a:ext uri="{FF2B5EF4-FFF2-40B4-BE49-F238E27FC236}">
                <a16:creationId xmlns:a16="http://schemas.microsoft.com/office/drawing/2014/main" id="{4FE0887A-B311-197C-66A5-8EF4F81FB614}"/>
              </a:ext>
            </a:extLst>
          </p:cNvPr>
          <p:cNvPicPr>
            <a:picLocks noGrp="1" noChangeAspect="1"/>
          </p:cNvPicPr>
          <p:nvPr>
            <p:ph idx="1"/>
          </p:nvPr>
        </p:nvPicPr>
        <p:blipFill>
          <a:blip r:embed="rId2"/>
          <a:stretch>
            <a:fillRect/>
          </a:stretch>
        </p:blipFill>
        <p:spPr>
          <a:xfrm>
            <a:off x="2524085" y="1074554"/>
            <a:ext cx="4018138" cy="336519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D06D0B0-BA1C-515E-637A-9557E38361FC}"/>
              </a:ext>
            </a:extLst>
          </p:cNvPr>
          <p:cNvPicPr>
            <a:picLocks noChangeAspect="1"/>
          </p:cNvPicPr>
          <p:nvPr/>
        </p:nvPicPr>
        <p:blipFill>
          <a:blip r:embed="rId3"/>
          <a:stretch>
            <a:fillRect/>
          </a:stretch>
        </p:blipFill>
        <p:spPr>
          <a:xfrm>
            <a:off x="7606039" y="1104616"/>
            <a:ext cx="4017902" cy="3364992"/>
          </a:xfrm>
          <a:prstGeom prst="rect">
            <a:avLst/>
          </a:prstGeom>
        </p:spPr>
      </p:pic>
      <p:sp>
        <p:nvSpPr>
          <p:cNvPr id="17" name="Freeform: Shape 16">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4327DEF-995B-778B-B3BA-8186228D589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B0E8258-5358-0A44-A44A-3BD3DFC1489F}" type="slidenum">
              <a:rPr lang="en-US" sz="1000"/>
              <a:pPr>
                <a:spcAft>
                  <a:spcPts val="600"/>
                </a:spcAft>
              </a:pPr>
              <a:t>7</a:t>
            </a:fld>
            <a:endParaRPr lang="en-US" sz="1000"/>
          </a:p>
        </p:txBody>
      </p:sp>
      <p:sp>
        <p:nvSpPr>
          <p:cNvPr id="3" name="TextBox 2">
            <a:extLst>
              <a:ext uri="{FF2B5EF4-FFF2-40B4-BE49-F238E27FC236}">
                <a16:creationId xmlns:a16="http://schemas.microsoft.com/office/drawing/2014/main" id="{921B60C2-2C0C-C08E-CD0B-F541702A09F3}"/>
              </a:ext>
            </a:extLst>
          </p:cNvPr>
          <p:cNvSpPr txBox="1"/>
          <p:nvPr/>
        </p:nvSpPr>
        <p:spPr>
          <a:xfrm>
            <a:off x="497973" y="4940926"/>
            <a:ext cx="11430000" cy="923330"/>
          </a:xfrm>
          <a:prstGeom prst="rect">
            <a:avLst/>
          </a:prstGeom>
          <a:noFill/>
        </p:spPr>
        <p:txBody>
          <a:bodyPr wrap="square" rtlCol="0">
            <a:spAutoFit/>
          </a:bodyPr>
          <a:lstStyle/>
          <a:p>
            <a:pPr marL="285750" indent="-285750">
              <a:buFont typeface="Arial" panose="020B0604020202020204" pitchFamily="34" charset="0"/>
              <a:buChar char="•"/>
            </a:pPr>
            <a:r>
              <a:rPr lang="en-IN" dirty="0"/>
              <a:t>S3 is a scalable object storage service that allows to store and retrieve any amount of data.</a:t>
            </a:r>
          </a:p>
          <a:p>
            <a:pPr marL="285750" indent="-285750">
              <a:buFont typeface="Arial" panose="020B0604020202020204" pitchFamily="34" charset="0"/>
              <a:buChar char="•"/>
            </a:pPr>
            <a:r>
              <a:rPr lang="en-IN" dirty="0"/>
              <a:t>Here, we have created the bucket “recipesharingbucket3” and configured it so that it is publicly accessible.</a:t>
            </a:r>
          </a:p>
          <a:p>
            <a:pPr marL="285750" indent="-285750">
              <a:buFont typeface="Arial" panose="020B0604020202020204" pitchFamily="34" charset="0"/>
              <a:buChar char="•"/>
            </a:pPr>
            <a:r>
              <a:rPr lang="en-IN" dirty="0"/>
              <a:t>Overall, S3 manages the multimedia content such as images in our case &amp; videos.</a:t>
            </a:r>
          </a:p>
        </p:txBody>
      </p:sp>
    </p:spTree>
    <p:extLst>
      <p:ext uri="{BB962C8B-B14F-4D97-AF65-F5344CB8AC3E}">
        <p14:creationId xmlns:p14="http://schemas.microsoft.com/office/powerpoint/2010/main" val="2264162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4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AFD6DE-D2C2-710C-269D-0D7EF3E667C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AWS ApiGateway</a:t>
            </a:r>
            <a:br>
              <a:rPr lang="en-US" sz="2600" kern="1200" dirty="0">
                <a:solidFill>
                  <a:srgbClr val="FFFFFF"/>
                </a:solidFill>
                <a:latin typeface="+mj-lt"/>
                <a:ea typeface="+mj-ea"/>
                <a:cs typeface="+mj-cs"/>
              </a:rPr>
            </a:br>
            <a:endParaRPr lang="en-US" sz="2600" kern="1200" dirty="0">
              <a:solidFill>
                <a:srgbClr val="FFFFFF"/>
              </a:solidFill>
              <a:latin typeface="+mj-lt"/>
              <a:ea typeface="+mj-ea"/>
              <a:cs typeface="+mj-cs"/>
            </a:endParaRPr>
          </a:p>
        </p:txBody>
      </p:sp>
      <p:pic>
        <p:nvPicPr>
          <p:cNvPr id="5" name="Content Placeholder 4" descr="A screenshot of a computer&#10;&#10;Description automatically generated">
            <a:extLst>
              <a:ext uri="{FF2B5EF4-FFF2-40B4-BE49-F238E27FC236}">
                <a16:creationId xmlns:a16="http://schemas.microsoft.com/office/drawing/2014/main" id="{F5F2D0EC-B89E-CB3C-5473-087F7B55C94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64301" y="1"/>
            <a:ext cx="5498849" cy="4605286"/>
          </a:xfrm>
          <a:prstGeom prst="rect">
            <a:avLst/>
          </a:prstGeom>
        </p:spPr>
      </p:pic>
      <p:sp>
        <p:nvSpPr>
          <p:cNvPr id="4" name="Slide Number Placeholder 3">
            <a:extLst>
              <a:ext uri="{FF2B5EF4-FFF2-40B4-BE49-F238E27FC236}">
                <a16:creationId xmlns:a16="http://schemas.microsoft.com/office/drawing/2014/main" id="{EF0A115E-AD19-90D7-1F41-5CF42D55D995}"/>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5B0E8258-5358-0A44-A44A-3BD3DFC1489F}" type="slidenum">
              <a:rPr lang="en-US">
                <a:solidFill>
                  <a:srgbClr val="898989"/>
                </a:solidFill>
              </a:rPr>
              <a:pPr>
                <a:spcAft>
                  <a:spcPts val="600"/>
                </a:spcAft>
              </a:pPr>
              <a:t>8</a:t>
            </a:fld>
            <a:endParaRPr lang="en-US">
              <a:solidFill>
                <a:srgbClr val="898989"/>
              </a:solidFill>
            </a:endParaRPr>
          </a:p>
        </p:txBody>
      </p:sp>
      <p:sp>
        <p:nvSpPr>
          <p:cNvPr id="3" name="TextBox 2">
            <a:extLst>
              <a:ext uri="{FF2B5EF4-FFF2-40B4-BE49-F238E27FC236}">
                <a16:creationId xmlns:a16="http://schemas.microsoft.com/office/drawing/2014/main" id="{ECCB397C-84DF-A469-F291-EABCAC57BD7A}"/>
              </a:ext>
            </a:extLst>
          </p:cNvPr>
          <p:cNvSpPr txBox="1"/>
          <p:nvPr/>
        </p:nvSpPr>
        <p:spPr>
          <a:xfrm>
            <a:off x="3392434" y="4602023"/>
            <a:ext cx="8031480" cy="1323439"/>
          </a:xfrm>
          <a:prstGeom prst="rect">
            <a:avLst/>
          </a:prstGeom>
          <a:noFill/>
        </p:spPr>
        <p:txBody>
          <a:bodyPr wrap="square" rtlCol="0">
            <a:spAutoFit/>
          </a:bodyPr>
          <a:lstStyle/>
          <a:p>
            <a:pPr marL="285750" indent="-285750">
              <a:buFont typeface="Arial" panose="020B0604020202020204" pitchFamily="34" charset="0"/>
              <a:buChar char="•"/>
            </a:pPr>
            <a:r>
              <a:rPr lang="en-IN" sz="1600" dirty="0"/>
              <a:t>Triggering </a:t>
            </a:r>
            <a:r>
              <a:rPr lang="en-IN" sz="1600" dirty="0" err="1"/>
              <a:t>Lamda</a:t>
            </a:r>
            <a:r>
              <a:rPr lang="en-IN" sz="1600" dirty="0"/>
              <a:t> through API Gateway (“</a:t>
            </a:r>
            <a:r>
              <a:rPr lang="en-IN" sz="1600" dirty="0" err="1"/>
              <a:t>SendMail</a:t>
            </a:r>
            <a:r>
              <a:rPr lang="en-IN" sz="1600" dirty="0"/>
              <a:t>”).</a:t>
            </a:r>
          </a:p>
          <a:p>
            <a:pPr marL="285750" indent="-285750">
              <a:buFont typeface="Arial" panose="020B0604020202020204" pitchFamily="34" charset="0"/>
              <a:buChar char="•"/>
            </a:pPr>
            <a:r>
              <a:rPr lang="en-IN" sz="1600" dirty="0"/>
              <a:t>It will create a invoke URL, but useless until </a:t>
            </a:r>
            <a:r>
              <a:rPr lang="en-IN" sz="1600" dirty="0" err="1"/>
              <a:t>Lamda</a:t>
            </a:r>
            <a:r>
              <a:rPr lang="en-IN" sz="1600" dirty="0"/>
              <a:t> is attached to it.</a:t>
            </a:r>
          </a:p>
          <a:p>
            <a:pPr marL="285750" indent="-285750">
              <a:buFont typeface="Arial" panose="020B0604020202020204" pitchFamily="34" charset="0"/>
              <a:buChar char="•"/>
            </a:pPr>
            <a:r>
              <a:rPr lang="en-IN" sz="1600" dirty="0"/>
              <a:t>In this, we can encounter integration details for “</a:t>
            </a:r>
            <a:r>
              <a:rPr lang="en-IN" sz="1600" dirty="0" err="1"/>
              <a:t>SendMail</a:t>
            </a:r>
            <a:r>
              <a:rPr lang="en-IN" sz="1600" dirty="0"/>
              <a:t>” along with specified config.</a:t>
            </a:r>
          </a:p>
          <a:p>
            <a:pPr marL="285750" indent="-285750">
              <a:buFont typeface="Arial" panose="020B0604020202020204" pitchFamily="34" charset="0"/>
              <a:buChar char="•"/>
            </a:pPr>
            <a:r>
              <a:rPr lang="en-IN" sz="1600" dirty="0"/>
              <a:t>API Gateway and </a:t>
            </a:r>
            <a:r>
              <a:rPr lang="en-IN" sz="1600" dirty="0" err="1"/>
              <a:t>Lamda</a:t>
            </a:r>
            <a:r>
              <a:rPr lang="en-IN" sz="1600" dirty="0"/>
              <a:t> work hand in hand by allowing one to create and publish APIs easily through Gateway &amp; then use </a:t>
            </a:r>
            <a:r>
              <a:rPr lang="en-IN" sz="1600" dirty="0" err="1"/>
              <a:t>Lamda</a:t>
            </a:r>
            <a:r>
              <a:rPr lang="en-IN" sz="1600" dirty="0"/>
              <a:t> to execute broken code for those APIs.</a:t>
            </a:r>
          </a:p>
        </p:txBody>
      </p:sp>
    </p:spTree>
    <p:extLst>
      <p:ext uri="{BB962C8B-B14F-4D97-AF65-F5344CB8AC3E}">
        <p14:creationId xmlns:p14="http://schemas.microsoft.com/office/powerpoint/2010/main" val="3313929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5A4F8-F6AF-3793-6459-F7E38670713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AWS SES</a:t>
            </a:r>
          </a:p>
        </p:txBody>
      </p:sp>
      <p:pic>
        <p:nvPicPr>
          <p:cNvPr id="5" name="Content Placeholder 4" descr="A screenshot of a computer&#10;&#10;Description automatically generated">
            <a:extLst>
              <a:ext uri="{FF2B5EF4-FFF2-40B4-BE49-F238E27FC236}">
                <a16:creationId xmlns:a16="http://schemas.microsoft.com/office/drawing/2014/main" id="{10BBEB45-138C-4EF4-A863-F11C958EC33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19879" y="0"/>
            <a:ext cx="6777991" cy="4930987"/>
          </a:xfrm>
          <a:prstGeom prst="rect">
            <a:avLst/>
          </a:prstGeom>
        </p:spPr>
      </p:pic>
      <p:sp>
        <p:nvSpPr>
          <p:cNvPr id="4" name="Slide Number Placeholder 3">
            <a:extLst>
              <a:ext uri="{FF2B5EF4-FFF2-40B4-BE49-F238E27FC236}">
                <a16:creationId xmlns:a16="http://schemas.microsoft.com/office/drawing/2014/main" id="{CF9819BD-B9D7-C962-2B17-5B028E691437}"/>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5B0E8258-5358-0A44-A44A-3BD3DFC1489F}" type="slidenum">
              <a:rPr lang="en-US">
                <a:solidFill>
                  <a:srgbClr val="898989"/>
                </a:solidFill>
              </a:rPr>
              <a:pPr>
                <a:spcAft>
                  <a:spcPts val="600"/>
                </a:spcAft>
              </a:pPr>
              <a:t>9</a:t>
            </a:fld>
            <a:endParaRPr lang="en-US">
              <a:solidFill>
                <a:srgbClr val="898989"/>
              </a:solidFill>
            </a:endParaRPr>
          </a:p>
        </p:txBody>
      </p:sp>
      <p:sp>
        <p:nvSpPr>
          <p:cNvPr id="3" name="TextBox 2">
            <a:extLst>
              <a:ext uri="{FF2B5EF4-FFF2-40B4-BE49-F238E27FC236}">
                <a16:creationId xmlns:a16="http://schemas.microsoft.com/office/drawing/2014/main" id="{5AD69F55-BE32-E86C-4588-AFD73370EB17}"/>
              </a:ext>
            </a:extLst>
          </p:cNvPr>
          <p:cNvSpPr txBox="1"/>
          <p:nvPr/>
        </p:nvSpPr>
        <p:spPr>
          <a:xfrm>
            <a:off x="2933699" y="4930987"/>
            <a:ext cx="8753475" cy="1200329"/>
          </a:xfrm>
          <a:prstGeom prst="rect">
            <a:avLst/>
          </a:prstGeom>
          <a:noFill/>
        </p:spPr>
        <p:txBody>
          <a:bodyPr wrap="square" rtlCol="0">
            <a:spAutoFit/>
          </a:bodyPr>
          <a:lstStyle/>
          <a:p>
            <a:pPr marL="285750" indent="-285750">
              <a:buFont typeface="Arial" panose="020B0604020202020204" pitchFamily="34" charset="0"/>
              <a:buChar char="•"/>
            </a:pPr>
            <a:r>
              <a:rPr lang="en-IN" dirty="0"/>
              <a:t>Simple Email Service, enables to send email from within application.</a:t>
            </a:r>
          </a:p>
          <a:p>
            <a:pPr marL="285750" indent="-285750">
              <a:buFont typeface="Arial" panose="020B0604020202020204" pitchFamily="34" charset="0"/>
              <a:buChar char="•"/>
            </a:pPr>
            <a:r>
              <a:rPr lang="en-IN" dirty="0"/>
              <a:t>SES in sandbox mode -</a:t>
            </a:r>
            <a:r>
              <a:rPr lang="en-IN" dirty="0">
                <a:sym typeface="Wingdings" panose="05000000000000000000" pitchFamily="2" charset="2"/>
              </a:rPr>
              <a:t> emails can be send b/w the verified emails we’ve created.</a:t>
            </a:r>
          </a:p>
          <a:p>
            <a:pPr marL="285750" indent="-285750">
              <a:buFont typeface="Arial" panose="020B0604020202020204" pitchFamily="34" charset="0"/>
              <a:buChar char="•"/>
            </a:pPr>
            <a:r>
              <a:rPr lang="en-IN" dirty="0">
                <a:sym typeface="Wingdings" panose="05000000000000000000" pitchFamily="2" charset="2"/>
              </a:rPr>
              <a:t>Verification emails are send to created emails to avoid sham.</a:t>
            </a:r>
            <a:br>
              <a:rPr lang="en-IN" dirty="0"/>
            </a:br>
            <a:endParaRPr lang="en-IN" dirty="0"/>
          </a:p>
        </p:txBody>
      </p:sp>
    </p:spTree>
    <p:extLst>
      <p:ext uri="{BB962C8B-B14F-4D97-AF65-F5344CB8AC3E}">
        <p14:creationId xmlns:p14="http://schemas.microsoft.com/office/powerpoint/2010/main" val="1301714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1255</Words>
  <Application>Microsoft Office PowerPoint</Application>
  <PresentationFormat>Widescreen</PresentationFormat>
  <Paragraphs>91</Paragraphs>
  <Slides>16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Recipe Sharing System Group Name: 30449 NimbusWhiz    By    ASHA JYOTHI JAKKAN -700746157                                    SAI SUMANTH LADE- 700745852                                    VIHARI REDDY MONAJI - 700745437                                    SAHIL NAIDU PAGADALA - 700748694 </vt:lpstr>
      <vt:lpstr>Project Description</vt:lpstr>
      <vt:lpstr>Architecture Diagram</vt:lpstr>
      <vt:lpstr>ER Diagram</vt:lpstr>
      <vt:lpstr>Services Used </vt:lpstr>
      <vt:lpstr>AWS RDS </vt:lpstr>
      <vt:lpstr>AWS S3</vt:lpstr>
      <vt:lpstr>AWS ApiGateway </vt:lpstr>
      <vt:lpstr>AWS SES</vt:lpstr>
      <vt:lpstr>AWS EC2</vt:lpstr>
      <vt:lpstr>User’s Dashboard</vt:lpstr>
      <vt:lpstr>Add their own recipes</vt:lpstr>
      <vt:lpstr>Author’s page</vt:lpstr>
      <vt:lpstr>Admin Dashboard</vt:lpstr>
      <vt:lpstr>Difficulties faced</vt:lpstr>
      <vt:lpstr>Difficulties faced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Recipe Sharing</dc:title>
  <dc:creator>Deep Deep Kumar</dc:creator>
  <cp:lastModifiedBy>PAGADALA SAHIL NAIDU</cp:lastModifiedBy>
  <cp:revision>6</cp:revision>
  <dcterms:created xsi:type="dcterms:W3CDTF">2023-08-01T13:46:10Z</dcterms:created>
  <dcterms:modified xsi:type="dcterms:W3CDTF">2023-08-02T20:21:10Z</dcterms:modified>
</cp:coreProperties>
</file>